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1" r:id="rId1"/>
    <p:sldMasterId id="2147483672" r:id="rId2"/>
  </p:sldMasterIdLst>
  <p:notesMasterIdLst>
    <p:notesMasterId r:id="rId18"/>
  </p:notesMasterIdLst>
  <p:handoutMasterIdLst>
    <p:handoutMasterId r:id="rId19"/>
  </p:handoutMasterIdLst>
  <p:sldIdLst>
    <p:sldId id="256" r:id="rId3"/>
    <p:sldId id="258" r:id="rId4"/>
    <p:sldId id="271" r:id="rId5"/>
    <p:sldId id="257" r:id="rId6"/>
    <p:sldId id="260" r:id="rId7"/>
    <p:sldId id="279" r:id="rId8"/>
    <p:sldId id="264" r:id="rId9"/>
    <p:sldId id="265" r:id="rId10"/>
    <p:sldId id="272" r:id="rId11"/>
    <p:sldId id="277" r:id="rId12"/>
    <p:sldId id="278" r:id="rId13"/>
    <p:sldId id="275" r:id="rId14"/>
    <p:sldId id="276" r:id="rId15"/>
    <p:sldId id="274" r:id="rId16"/>
    <p:sldId id="267" r:id="rId17"/>
  </p:sldIdLst>
  <p:sldSz cx="9144000" cy="5143500" type="screen16x9"/>
  <p:notesSz cx="7010400" cy="9296400"/>
  <p:embeddedFontLst>
    <p:embeddedFont>
      <p:font typeface="Calibri" panose="020F0502020204030204" pitchFamily="34" charset="0"/>
      <p:regular r:id="rId20"/>
      <p:bold r:id="rId21"/>
      <p:italic r:id="rId22"/>
      <p:boldItalic r:id="rId23"/>
    </p:embeddedFont>
    <p:embeddedFont>
      <p:font typeface="Carter One" panose="020B0604020202020204" charset="0"/>
      <p:regular r:id="rId24"/>
    </p:embeddedFont>
    <p:embeddedFont>
      <p:font typeface="Georgia" panose="02040502050405020303" pitchFamily="18" charset="0"/>
      <p:regular r:id="rId25"/>
      <p:bold r:id="rId26"/>
      <p:italic r:id="rId27"/>
      <p:boldItalic r:id="rId28"/>
    </p:embeddedFont>
    <p:embeddedFont>
      <p:font typeface="Pacifico" panose="00000500000000000000" pitchFamily="2" charset="0"/>
      <p:regular r:id="rId29"/>
    </p:embeddedFont>
    <p:embeddedFont>
      <p:font typeface="Playfair Display" panose="00000500000000000000" pitchFamily="2" charset="0"/>
      <p:regular r:id="rId30"/>
      <p:bold r:id="rId31"/>
      <p:italic r:id="rId32"/>
      <p:boldItalic r:id="rId3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12" d="100"/>
          <a:sy n="112" d="100"/>
        </p:scale>
        <p:origin x="774"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notesMaster" Target="notesMasters/notesMaster1.xml"/><Relationship Id="rId26" Type="http://schemas.openxmlformats.org/officeDocument/2006/relationships/font" Target="fonts/font7.fntdata"/><Relationship Id="rId21" Type="http://schemas.openxmlformats.org/officeDocument/2006/relationships/font" Target="fonts/font2.fntdata"/><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6.fntdata"/><Relationship Id="rId33" Type="http://schemas.openxmlformats.org/officeDocument/2006/relationships/font" Target="fonts/font14.fntdata"/><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font" Target="fonts/font1.fntdata"/><Relationship Id="rId29"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5.fntdata"/><Relationship Id="rId32" Type="http://schemas.openxmlformats.org/officeDocument/2006/relationships/font" Target="fonts/font13.fntdata"/><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4.fntdata"/><Relationship Id="rId28" Type="http://schemas.openxmlformats.org/officeDocument/2006/relationships/font" Target="fonts/font9.fntdata"/><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handoutMaster" Target="handoutMasters/handoutMaster1.xml"/><Relationship Id="rId31" Type="http://schemas.openxmlformats.org/officeDocument/2006/relationships/font" Target="fonts/font12.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font" Target="fonts/font11.fntdata"/><Relationship Id="rId35"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539B27E8-2C3F-4D0D-A342-F8A00AF76B22}" type="datetimeFigureOut">
              <a:rPr lang="en-US" smtClean="0"/>
              <a:t>5/25/2023</a:t>
            </a:fld>
            <a:endParaRPr lang="en-US"/>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99B5F28E-A220-4103-A914-69AEC8AB8918}" type="slidenum">
              <a:rPr lang="en-US" smtClean="0"/>
              <a:t>‹#›</a:t>
            </a:fld>
            <a:endParaRPr lang="en-US"/>
          </a:p>
        </p:txBody>
      </p:sp>
    </p:spTree>
    <p:extLst>
      <p:ext uri="{BB962C8B-B14F-4D97-AF65-F5344CB8AC3E}">
        <p14:creationId xmlns:p14="http://schemas.microsoft.com/office/powerpoint/2010/main" val="3870546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406400" y="696913"/>
            <a:ext cx="6199188"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230739805"/>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g4bee453944_5_5: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1" name="Google Shape;131;g4bee453944_5_5:notes"/>
          <p:cNvSpPr txBox="1">
            <a:spLocks noGrp="1"/>
          </p:cNvSpPr>
          <p:nvPr>
            <p:ph type="body" idx="1"/>
          </p:nvPr>
        </p:nvSpPr>
        <p:spPr>
          <a:xfrm>
            <a:off x="701040" y="4473893"/>
            <a:ext cx="5608320" cy="3660610"/>
          </a:xfrm>
          <a:prstGeom prst="rect">
            <a:avLst/>
          </a:prstGeom>
          <a:noFill/>
          <a:ln>
            <a:noFill/>
          </a:ln>
        </p:spPr>
        <p:txBody>
          <a:bodyPr spcFirstLastPara="1" wrap="square" lIns="93060" tIns="46517" rIns="93060" bIns="46517" anchor="t" anchorCtr="0">
            <a:noAutofit/>
          </a:bodyPr>
          <a:lstStyle/>
          <a:p>
            <a:pPr marL="0" indent="0">
              <a:buNone/>
            </a:pPr>
            <a:endParaRPr/>
          </a:p>
        </p:txBody>
      </p:sp>
      <p:sp>
        <p:nvSpPr>
          <p:cNvPr id="132" name="Google Shape;132;g4bee453944_5_5:notes"/>
          <p:cNvSpPr txBox="1">
            <a:spLocks noGrp="1"/>
          </p:cNvSpPr>
          <p:nvPr>
            <p:ph type="sldNum" idx="12"/>
          </p:nvPr>
        </p:nvSpPr>
        <p:spPr>
          <a:xfrm>
            <a:off x="3970938" y="8829968"/>
            <a:ext cx="3037840" cy="466650"/>
          </a:xfrm>
          <a:prstGeom prst="rect">
            <a:avLst/>
          </a:prstGeom>
          <a:noFill/>
          <a:ln>
            <a:noFill/>
          </a:ln>
        </p:spPr>
        <p:txBody>
          <a:bodyPr spcFirstLastPara="1" wrap="square" lIns="93060" tIns="46517" rIns="93060" bIns="46517" anchor="b" anchorCtr="0">
            <a:noAutofit/>
          </a:bodyPr>
          <a:lstStyle/>
          <a:p>
            <a:pPr algn="r"/>
            <a:fld id="{00000000-1234-1234-1234-123412341234}" type="slidenum">
              <a:rPr lang="en" sz="1200">
                <a:solidFill>
                  <a:schemeClr val="dk1"/>
                </a:solidFill>
                <a:latin typeface="Calibri"/>
                <a:ea typeface="Calibri"/>
                <a:cs typeface="Calibri"/>
                <a:sym typeface="Calibri"/>
              </a:rPr>
              <a:pPr algn="r"/>
              <a:t>1</a:t>
            </a:fld>
            <a:endParaRP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6090446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4bee453944_5_105: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 name="Google Shape;142;g4bee453944_5_105: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sz="1200"/>
          </a:p>
        </p:txBody>
      </p:sp>
    </p:spTree>
    <p:extLst>
      <p:ext uri="{BB962C8B-B14F-4D97-AF65-F5344CB8AC3E}">
        <p14:creationId xmlns:p14="http://schemas.microsoft.com/office/powerpoint/2010/main" val="7569579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4bee453944_5_105: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 name="Google Shape;142;g4bee453944_5_105: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sz="1200"/>
          </a:p>
        </p:txBody>
      </p:sp>
    </p:spTree>
    <p:extLst>
      <p:ext uri="{BB962C8B-B14F-4D97-AF65-F5344CB8AC3E}">
        <p14:creationId xmlns:p14="http://schemas.microsoft.com/office/powerpoint/2010/main" val="14342160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4bee453944_5_105: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 name="Google Shape;142;g4bee453944_5_105: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sz="1200"/>
          </a:p>
        </p:txBody>
      </p:sp>
    </p:spTree>
    <p:extLst>
      <p:ext uri="{BB962C8B-B14F-4D97-AF65-F5344CB8AC3E}">
        <p14:creationId xmlns:p14="http://schemas.microsoft.com/office/powerpoint/2010/main" val="24691835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4bee453944_5_105: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 name="Google Shape;142;g4bee453944_5_105: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sz="1200"/>
          </a:p>
        </p:txBody>
      </p:sp>
    </p:spTree>
    <p:extLst>
      <p:ext uri="{BB962C8B-B14F-4D97-AF65-F5344CB8AC3E}">
        <p14:creationId xmlns:p14="http://schemas.microsoft.com/office/powerpoint/2010/main" val="39043053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4bee453944_5_105: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 name="Google Shape;142;g4bee453944_5_105: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sz="1200"/>
          </a:p>
        </p:txBody>
      </p:sp>
    </p:spTree>
    <p:extLst>
      <p:ext uri="{BB962C8B-B14F-4D97-AF65-F5344CB8AC3E}">
        <p14:creationId xmlns:p14="http://schemas.microsoft.com/office/powerpoint/2010/main" val="3244049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4bee453944_5_105: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 name="Google Shape;142;g4bee453944_5_105: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sz="1200"/>
          </a:p>
        </p:txBody>
      </p:sp>
    </p:spTree>
    <p:extLst>
      <p:ext uri="{BB962C8B-B14F-4D97-AF65-F5344CB8AC3E}">
        <p14:creationId xmlns:p14="http://schemas.microsoft.com/office/powerpoint/2010/main" val="32919066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4bee453944_5_105: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 name="Google Shape;142;g4bee453944_5_105: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sz="1200"/>
          </a:p>
        </p:txBody>
      </p:sp>
    </p:spTree>
    <p:extLst>
      <p:ext uri="{BB962C8B-B14F-4D97-AF65-F5344CB8AC3E}">
        <p14:creationId xmlns:p14="http://schemas.microsoft.com/office/powerpoint/2010/main" val="2030107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4bee453944_5_105: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 name="Google Shape;142;g4bee453944_5_105: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sz="1200"/>
          </a:p>
        </p:txBody>
      </p:sp>
    </p:spTree>
    <p:extLst>
      <p:ext uri="{BB962C8B-B14F-4D97-AF65-F5344CB8AC3E}">
        <p14:creationId xmlns:p14="http://schemas.microsoft.com/office/powerpoint/2010/main" val="34754970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4bee453944_5_105: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 name="Google Shape;142;g4bee453944_5_105: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sz="1200"/>
          </a:p>
        </p:txBody>
      </p:sp>
    </p:spTree>
    <p:extLst>
      <p:ext uri="{BB962C8B-B14F-4D97-AF65-F5344CB8AC3E}">
        <p14:creationId xmlns:p14="http://schemas.microsoft.com/office/powerpoint/2010/main" val="17526828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4bee453944_5_105: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 name="Google Shape;142;g4bee453944_5_105: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sz="1200"/>
          </a:p>
        </p:txBody>
      </p:sp>
    </p:spTree>
    <p:extLst>
      <p:ext uri="{BB962C8B-B14F-4D97-AF65-F5344CB8AC3E}">
        <p14:creationId xmlns:p14="http://schemas.microsoft.com/office/powerpoint/2010/main" val="17272685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4bee453944_5_105: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 name="Google Shape;142;g4bee453944_5_105: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sz="1200"/>
          </a:p>
        </p:txBody>
      </p:sp>
    </p:spTree>
    <p:extLst>
      <p:ext uri="{BB962C8B-B14F-4D97-AF65-F5344CB8AC3E}">
        <p14:creationId xmlns:p14="http://schemas.microsoft.com/office/powerpoint/2010/main" val="576569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4bee453944_5_105: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 name="Google Shape;142;g4bee453944_5_105: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sz="1200"/>
          </a:p>
        </p:txBody>
      </p:sp>
    </p:spTree>
    <p:extLst>
      <p:ext uri="{BB962C8B-B14F-4D97-AF65-F5344CB8AC3E}">
        <p14:creationId xmlns:p14="http://schemas.microsoft.com/office/powerpoint/2010/main" val="8081153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4bee453944_5_105: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 name="Google Shape;142;g4bee453944_5_105: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sz="1200"/>
          </a:p>
        </p:txBody>
      </p:sp>
    </p:spTree>
    <p:extLst>
      <p:ext uri="{BB962C8B-B14F-4D97-AF65-F5344CB8AC3E}">
        <p14:creationId xmlns:p14="http://schemas.microsoft.com/office/powerpoint/2010/main" val="34224193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4bee453944_5_105: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 name="Google Shape;142;g4bee453944_5_105: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sz="1200"/>
          </a:p>
        </p:txBody>
      </p:sp>
    </p:spTree>
    <p:extLst>
      <p:ext uri="{BB962C8B-B14F-4D97-AF65-F5344CB8AC3E}">
        <p14:creationId xmlns:p14="http://schemas.microsoft.com/office/powerpoint/2010/main" val="39049553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p:bg>
      <p:bgPr>
        <a:blipFill rotWithShape="1">
          <a:blip r:embed="rId2">
            <a:alphaModFix/>
          </a:blip>
          <a:stretch>
            <a:fillRect/>
          </a:stretch>
        </a:blipFill>
        <a:effectLst/>
      </p:bgPr>
    </p:bg>
    <p:spTree>
      <p:nvGrpSpPr>
        <p:cNvPr id="1" name="Shape 56"/>
        <p:cNvGrpSpPr/>
        <p:nvPr/>
      </p:nvGrpSpPr>
      <p:grpSpPr>
        <a:xfrm>
          <a:off x="0" y="0"/>
          <a:ext cx="0" cy="0"/>
          <a:chOff x="0" y="0"/>
          <a:chExt cx="0" cy="0"/>
        </a:xfrm>
      </p:grpSpPr>
      <p:sp>
        <p:nvSpPr>
          <p:cNvPr id="57" name="Google Shape;57;p14"/>
          <p:cNvSpPr txBox="1">
            <a:spLocks noGrp="1"/>
          </p:cNvSpPr>
          <p:nvPr>
            <p:ph type="ctrTitle"/>
          </p:nvPr>
        </p:nvSpPr>
        <p:spPr>
          <a:xfrm>
            <a:off x="1143000" y="841772"/>
            <a:ext cx="6858000" cy="1790700"/>
          </a:xfrm>
          <a:prstGeom prst="rect">
            <a:avLst/>
          </a:prstGeom>
          <a:noFill/>
          <a:ln>
            <a:noFill/>
          </a:ln>
        </p:spPr>
        <p:txBody>
          <a:bodyPr spcFirstLastPara="1" wrap="square" lIns="68575" tIns="68575" rIns="68575" bIns="68575" anchor="b" anchorCtr="0"/>
          <a:lstStyle>
            <a:lvl1pPr marR="0" lvl="0" algn="ctr" rtl="0">
              <a:lnSpc>
                <a:spcPct val="90000"/>
              </a:lnSpc>
              <a:spcBef>
                <a:spcPts val="0"/>
              </a:spcBef>
              <a:spcAft>
                <a:spcPts val="0"/>
              </a:spcAft>
              <a:buClr>
                <a:schemeClr val="dk1"/>
              </a:buClr>
              <a:buSzPts val="4500"/>
              <a:buFont typeface="Calibri"/>
              <a:buNone/>
              <a:defRPr sz="4500" b="0" i="0" u="none" strike="noStrike" cap="none">
                <a:solidFill>
                  <a:schemeClr val="dk1"/>
                </a:solidFill>
                <a:latin typeface="Calibri"/>
                <a:ea typeface="Calibri"/>
                <a:cs typeface="Calibri"/>
                <a:sym typeface="Calibri"/>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a:endParaRPr/>
          </a:p>
        </p:txBody>
      </p:sp>
      <p:sp>
        <p:nvSpPr>
          <p:cNvPr id="58" name="Google Shape;58;p14"/>
          <p:cNvSpPr txBox="1">
            <a:spLocks noGrp="1"/>
          </p:cNvSpPr>
          <p:nvPr>
            <p:ph type="subTitle" idx="1"/>
          </p:nvPr>
        </p:nvSpPr>
        <p:spPr>
          <a:xfrm>
            <a:off x="1143000" y="2701528"/>
            <a:ext cx="6858000" cy="1241700"/>
          </a:xfrm>
          <a:prstGeom prst="rect">
            <a:avLst/>
          </a:prstGeom>
          <a:noFill/>
          <a:ln>
            <a:noFill/>
          </a:ln>
        </p:spPr>
        <p:txBody>
          <a:bodyPr spcFirstLastPara="1" wrap="square" lIns="68575" tIns="68575" rIns="68575" bIns="68575" anchor="t" anchorCtr="0"/>
          <a:lstStyle>
            <a:lvl1pPr marR="0" lvl="0" algn="ctr" rtl="0">
              <a:lnSpc>
                <a:spcPct val="90000"/>
              </a:lnSpc>
              <a:spcBef>
                <a:spcPts val="8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1pPr>
            <a:lvl2pPr marR="0" lvl="1" algn="ctr"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2pPr>
            <a:lvl3pPr marR="0" lvl="2" algn="ctr" rtl="0">
              <a:lnSpc>
                <a:spcPct val="90000"/>
              </a:lnSpc>
              <a:spcBef>
                <a:spcPts val="4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3pPr>
            <a:lvl4pPr marR="0" lvl="3" algn="ctr" rtl="0">
              <a:lnSpc>
                <a:spcPct val="90000"/>
              </a:lnSpc>
              <a:spcBef>
                <a:spcPts val="4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4pPr>
            <a:lvl5pPr marR="0" lvl="4" algn="ctr" rtl="0">
              <a:lnSpc>
                <a:spcPct val="90000"/>
              </a:lnSpc>
              <a:spcBef>
                <a:spcPts val="4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5pPr>
            <a:lvl6pPr marR="0" lvl="5" algn="ctr" rtl="0">
              <a:lnSpc>
                <a:spcPct val="90000"/>
              </a:lnSpc>
              <a:spcBef>
                <a:spcPts val="4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6pPr>
            <a:lvl7pPr marR="0" lvl="6" algn="ctr" rtl="0">
              <a:lnSpc>
                <a:spcPct val="90000"/>
              </a:lnSpc>
              <a:spcBef>
                <a:spcPts val="4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7pPr>
            <a:lvl8pPr marR="0" lvl="7" algn="ctr" rtl="0">
              <a:lnSpc>
                <a:spcPct val="90000"/>
              </a:lnSpc>
              <a:spcBef>
                <a:spcPts val="4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8pPr>
            <a:lvl9pPr marR="0" lvl="8" algn="ctr" rtl="0">
              <a:lnSpc>
                <a:spcPct val="90000"/>
              </a:lnSpc>
              <a:spcBef>
                <a:spcPts val="4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59" name="Google Shape;59;p14"/>
          <p:cNvSpPr txBox="1">
            <a:spLocks noGrp="1"/>
          </p:cNvSpPr>
          <p:nvPr>
            <p:ph type="dt" idx="10"/>
          </p:nvPr>
        </p:nvSpPr>
        <p:spPr>
          <a:xfrm>
            <a:off x="628650" y="4767263"/>
            <a:ext cx="2057400" cy="273900"/>
          </a:xfrm>
          <a:prstGeom prst="rect">
            <a:avLst/>
          </a:prstGeom>
          <a:noFill/>
          <a:ln>
            <a:noFill/>
          </a:ln>
        </p:spPr>
        <p:txBody>
          <a:bodyPr spcFirstLastPara="1" wrap="square" lIns="68575" tIns="68575" rIns="68575" bIns="68575" anchor="ctr" anchorCtr="0"/>
          <a:lstStyle>
            <a:lvl1pPr marR="0" lvl="0" algn="l" rtl="0">
              <a:spcBef>
                <a:spcPts val="0"/>
              </a:spcBef>
              <a:spcAft>
                <a:spcPts val="0"/>
              </a:spcAft>
              <a:buSzPts val="11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60" name="Google Shape;60;p14"/>
          <p:cNvSpPr txBox="1">
            <a:spLocks noGrp="1"/>
          </p:cNvSpPr>
          <p:nvPr>
            <p:ph type="ftr" idx="11"/>
          </p:nvPr>
        </p:nvSpPr>
        <p:spPr>
          <a:xfrm>
            <a:off x="3028950" y="4767263"/>
            <a:ext cx="3086100" cy="273900"/>
          </a:xfrm>
          <a:prstGeom prst="rect">
            <a:avLst/>
          </a:prstGeom>
          <a:noFill/>
          <a:ln>
            <a:noFill/>
          </a:ln>
        </p:spPr>
        <p:txBody>
          <a:bodyPr spcFirstLastPara="1" wrap="square" lIns="68575" tIns="68575" rIns="68575" bIns="68575" anchor="ctr" anchorCtr="0"/>
          <a:lstStyle>
            <a:lvl1pPr marR="0" lvl="0" algn="ctr" rtl="0">
              <a:spcBef>
                <a:spcPts val="0"/>
              </a:spcBef>
              <a:spcAft>
                <a:spcPts val="0"/>
              </a:spcAft>
              <a:buSzPts val="11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61" name="Google Shape;61;p14"/>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900" b="0" i="0" u="none" strike="noStrike" cap="none">
                <a:solidFill>
                  <a:srgbClr val="888888"/>
                </a:solidFill>
                <a:latin typeface="Calibri"/>
                <a:ea typeface="Calibri"/>
                <a:cs typeface="Calibri"/>
                <a:sym typeface="Calibri"/>
              </a:defRPr>
            </a:lvl1pPr>
            <a:lvl2pPr marL="0" marR="0" lvl="1" indent="0" algn="r" rtl="0">
              <a:spcBef>
                <a:spcPts val="0"/>
              </a:spcBef>
              <a:buNone/>
              <a:defRPr sz="900" b="0" i="0" u="none" strike="noStrike" cap="none">
                <a:solidFill>
                  <a:srgbClr val="888888"/>
                </a:solidFill>
                <a:latin typeface="Calibri"/>
                <a:ea typeface="Calibri"/>
                <a:cs typeface="Calibri"/>
                <a:sym typeface="Calibri"/>
              </a:defRPr>
            </a:lvl2pPr>
            <a:lvl3pPr marL="0" marR="0" lvl="2" indent="0" algn="r" rtl="0">
              <a:spcBef>
                <a:spcPts val="0"/>
              </a:spcBef>
              <a:buNone/>
              <a:defRPr sz="900" b="0" i="0" u="none" strike="noStrike" cap="none">
                <a:solidFill>
                  <a:srgbClr val="888888"/>
                </a:solidFill>
                <a:latin typeface="Calibri"/>
                <a:ea typeface="Calibri"/>
                <a:cs typeface="Calibri"/>
                <a:sym typeface="Calibri"/>
              </a:defRPr>
            </a:lvl3pPr>
            <a:lvl4pPr marL="0" marR="0" lvl="3" indent="0" algn="r" rtl="0">
              <a:spcBef>
                <a:spcPts val="0"/>
              </a:spcBef>
              <a:buNone/>
              <a:defRPr sz="900" b="0" i="0" u="none" strike="noStrike" cap="none">
                <a:solidFill>
                  <a:srgbClr val="888888"/>
                </a:solidFill>
                <a:latin typeface="Calibri"/>
                <a:ea typeface="Calibri"/>
                <a:cs typeface="Calibri"/>
                <a:sym typeface="Calibri"/>
              </a:defRPr>
            </a:lvl4pPr>
            <a:lvl5pPr marL="0" marR="0" lvl="4" indent="0" algn="r" rtl="0">
              <a:spcBef>
                <a:spcPts val="0"/>
              </a:spcBef>
              <a:buNone/>
              <a:defRPr sz="900" b="0" i="0" u="none" strike="noStrike" cap="none">
                <a:solidFill>
                  <a:srgbClr val="888888"/>
                </a:solidFill>
                <a:latin typeface="Calibri"/>
                <a:ea typeface="Calibri"/>
                <a:cs typeface="Calibri"/>
                <a:sym typeface="Calibri"/>
              </a:defRPr>
            </a:lvl5pPr>
            <a:lvl6pPr marL="0" marR="0" lvl="5" indent="0" algn="r" rtl="0">
              <a:spcBef>
                <a:spcPts val="0"/>
              </a:spcBef>
              <a:buNone/>
              <a:defRPr sz="900" b="0" i="0" u="none" strike="noStrike" cap="none">
                <a:solidFill>
                  <a:srgbClr val="888888"/>
                </a:solidFill>
                <a:latin typeface="Calibri"/>
                <a:ea typeface="Calibri"/>
                <a:cs typeface="Calibri"/>
                <a:sym typeface="Calibri"/>
              </a:defRPr>
            </a:lvl6pPr>
            <a:lvl7pPr marL="0" marR="0" lvl="6" indent="0" algn="r" rtl="0">
              <a:spcBef>
                <a:spcPts val="0"/>
              </a:spcBef>
              <a:buNone/>
              <a:defRPr sz="900" b="0" i="0" u="none" strike="noStrike" cap="none">
                <a:solidFill>
                  <a:srgbClr val="888888"/>
                </a:solidFill>
                <a:latin typeface="Calibri"/>
                <a:ea typeface="Calibri"/>
                <a:cs typeface="Calibri"/>
                <a:sym typeface="Calibri"/>
              </a:defRPr>
            </a:lvl7pPr>
            <a:lvl8pPr marL="0" marR="0" lvl="7" indent="0" algn="r" rtl="0">
              <a:spcBef>
                <a:spcPts val="0"/>
              </a:spcBef>
              <a:buNone/>
              <a:defRPr sz="900" b="0" i="0" u="none" strike="noStrike" cap="none">
                <a:solidFill>
                  <a:srgbClr val="888888"/>
                </a:solidFill>
                <a:latin typeface="Calibri"/>
                <a:ea typeface="Calibri"/>
                <a:cs typeface="Calibri"/>
                <a:sym typeface="Calibri"/>
              </a:defRPr>
            </a:lvl8pPr>
            <a:lvl9pPr marL="0" marR="0" lvl="8" indent="0" algn="r" rtl="0">
              <a:spcBef>
                <a:spcPts val="0"/>
              </a:spcBef>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62"/>
        <p:cNvGrpSpPr/>
        <p:nvPr/>
      </p:nvGrpSpPr>
      <p:grpSpPr>
        <a:xfrm>
          <a:off x="0" y="0"/>
          <a:ext cx="0" cy="0"/>
          <a:chOff x="0" y="0"/>
          <a:chExt cx="0" cy="0"/>
        </a:xfrm>
      </p:grpSpPr>
      <p:sp>
        <p:nvSpPr>
          <p:cNvPr id="63" name="Google Shape;63;p15"/>
          <p:cNvSpPr txBox="1">
            <a:spLocks noGrp="1"/>
          </p:cNvSpPr>
          <p:nvPr>
            <p:ph type="title"/>
          </p:nvPr>
        </p:nvSpPr>
        <p:spPr>
          <a:xfrm>
            <a:off x="167960" y="184848"/>
            <a:ext cx="7886700" cy="642300"/>
          </a:xfrm>
          <a:prstGeom prst="rect">
            <a:avLst/>
          </a:prstGeom>
          <a:noFill/>
          <a:ln>
            <a:noFill/>
          </a:ln>
        </p:spPr>
        <p:txBody>
          <a:bodyPr spcFirstLastPara="1" wrap="square" lIns="68575" tIns="68575" rIns="68575" bIns="68575" anchor="ctr" anchorCtr="0"/>
          <a:lstStyle>
            <a:lvl1pPr marR="0" lvl="0" algn="l" rtl="0">
              <a:lnSpc>
                <a:spcPct val="90000"/>
              </a:lnSpc>
              <a:spcBef>
                <a:spcPts val="0"/>
              </a:spcBef>
              <a:spcAft>
                <a:spcPts val="0"/>
              </a:spcAft>
              <a:buClr>
                <a:schemeClr val="dk1"/>
              </a:buClr>
              <a:buSzPts val="2900"/>
              <a:buFont typeface="Calibri"/>
              <a:buNone/>
              <a:defRPr sz="2900" b="0" i="0" u="none" strike="noStrike" cap="none">
                <a:solidFill>
                  <a:schemeClr val="dk1"/>
                </a:solidFill>
                <a:latin typeface="Calibri"/>
                <a:ea typeface="Calibri"/>
                <a:cs typeface="Calibri"/>
                <a:sym typeface="Calibri"/>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a:endParaRPr/>
          </a:p>
        </p:txBody>
      </p:sp>
      <p:sp>
        <p:nvSpPr>
          <p:cNvPr id="64" name="Google Shape;64;p15"/>
          <p:cNvSpPr txBox="1">
            <a:spLocks noGrp="1"/>
          </p:cNvSpPr>
          <p:nvPr>
            <p:ph type="body" idx="1"/>
          </p:nvPr>
        </p:nvSpPr>
        <p:spPr>
          <a:xfrm>
            <a:off x="628650" y="1034171"/>
            <a:ext cx="7886700" cy="3263400"/>
          </a:xfrm>
          <a:prstGeom prst="rect">
            <a:avLst/>
          </a:prstGeom>
          <a:noFill/>
          <a:ln>
            <a:noFill/>
          </a:ln>
        </p:spPr>
        <p:txBody>
          <a:bodyPr spcFirstLastPara="1" wrap="square" lIns="68575" tIns="68575" rIns="68575" bIns="68575" anchor="t" anchorCtr="0"/>
          <a:lstStyle>
            <a:lvl1pPr marL="457200" marR="0" lvl="0" indent="-36195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65" name="Google Shape;65;p15"/>
          <p:cNvSpPr txBox="1">
            <a:spLocks noGrp="1"/>
          </p:cNvSpPr>
          <p:nvPr>
            <p:ph type="dt" idx="10"/>
          </p:nvPr>
        </p:nvSpPr>
        <p:spPr>
          <a:xfrm>
            <a:off x="628650" y="4767263"/>
            <a:ext cx="2057400" cy="273900"/>
          </a:xfrm>
          <a:prstGeom prst="rect">
            <a:avLst/>
          </a:prstGeom>
          <a:noFill/>
          <a:ln>
            <a:noFill/>
          </a:ln>
        </p:spPr>
        <p:txBody>
          <a:bodyPr spcFirstLastPara="1" wrap="square" lIns="68575" tIns="68575" rIns="68575" bIns="68575" anchor="ctr" anchorCtr="0"/>
          <a:lstStyle>
            <a:lvl1pPr marR="0" lvl="0" algn="l" rtl="0">
              <a:spcBef>
                <a:spcPts val="0"/>
              </a:spcBef>
              <a:spcAft>
                <a:spcPts val="0"/>
              </a:spcAft>
              <a:buSzPts val="11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66" name="Google Shape;66;p15"/>
          <p:cNvSpPr txBox="1">
            <a:spLocks noGrp="1"/>
          </p:cNvSpPr>
          <p:nvPr>
            <p:ph type="ftr" idx="11"/>
          </p:nvPr>
        </p:nvSpPr>
        <p:spPr>
          <a:xfrm>
            <a:off x="3028950" y="4767263"/>
            <a:ext cx="3086100" cy="273900"/>
          </a:xfrm>
          <a:prstGeom prst="rect">
            <a:avLst/>
          </a:prstGeom>
          <a:noFill/>
          <a:ln>
            <a:noFill/>
          </a:ln>
        </p:spPr>
        <p:txBody>
          <a:bodyPr spcFirstLastPara="1" wrap="square" lIns="68575" tIns="68575" rIns="68575" bIns="68575" anchor="ctr" anchorCtr="0"/>
          <a:lstStyle>
            <a:lvl1pPr marR="0" lvl="0" algn="ctr" rtl="0">
              <a:spcBef>
                <a:spcPts val="0"/>
              </a:spcBef>
              <a:spcAft>
                <a:spcPts val="0"/>
              </a:spcAft>
              <a:buSzPts val="11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67" name="Google Shape;67;p15"/>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900" b="0" i="0" u="none" strike="noStrike" cap="none">
                <a:solidFill>
                  <a:srgbClr val="888888"/>
                </a:solidFill>
                <a:latin typeface="Calibri"/>
                <a:ea typeface="Calibri"/>
                <a:cs typeface="Calibri"/>
                <a:sym typeface="Calibri"/>
              </a:defRPr>
            </a:lvl1pPr>
            <a:lvl2pPr marL="0" marR="0" lvl="1" indent="0" algn="r" rtl="0">
              <a:spcBef>
                <a:spcPts val="0"/>
              </a:spcBef>
              <a:buNone/>
              <a:defRPr sz="900" b="0" i="0" u="none" strike="noStrike" cap="none">
                <a:solidFill>
                  <a:srgbClr val="888888"/>
                </a:solidFill>
                <a:latin typeface="Calibri"/>
                <a:ea typeface="Calibri"/>
                <a:cs typeface="Calibri"/>
                <a:sym typeface="Calibri"/>
              </a:defRPr>
            </a:lvl2pPr>
            <a:lvl3pPr marL="0" marR="0" lvl="2" indent="0" algn="r" rtl="0">
              <a:spcBef>
                <a:spcPts val="0"/>
              </a:spcBef>
              <a:buNone/>
              <a:defRPr sz="900" b="0" i="0" u="none" strike="noStrike" cap="none">
                <a:solidFill>
                  <a:srgbClr val="888888"/>
                </a:solidFill>
                <a:latin typeface="Calibri"/>
                <a:ea typeface="Calibri"/>
                <a:cs typeface="Calibri"/>
                <a:sym typeface="Calibri"/>
              </a:defRPr>
            </a:lvl3pPr>
            <a:lvl4pPr marL="0" marR="0" lvl="3" indent="0" algn="r" rtl="0">
              <a:spcBef>
                <a:spcPts val="0"/>
              </a:spcBef>
              <a:buNone/>
              <a:defRPr sz="900" b="0" i="0" u="none" strike="noStrike" cap="none">
                <a:solidFill>
                  <a:srgbClr val="888888"/>
                </a:solidFill>
                <a:latin typeface="Calibri"/>
                <a:ea typeface="Calibri"/>
                <a:cs typeface="Calibri"/>
                <a:sym typeface="Calibri"/>
              </a:defRPr>
            </a:lvl4pPr>
            <a:lvl5pPr marL="0" marR="0" lvl="4" indent="0" algn="r" rtl="0">
              <a:spcBef>
                <a:spcPts val="0"/>
              </a:spcBef>
              <a:buNone/>
              <a:defRPr sz="900" b="0" i="0" u="none" strike="noStrike" cap="none">
                <a:solidFill>
                  <a:srgbClr val="888888"/>
                </a:solidFill>
                <a:latin typeface="Calibri"/>
                <a:ea typeface="Calibri"/>
                <a:cs typeface="Calibri"/>
                <a:sym typeface="Calibri"/>
              </a:defRPr>
            </a:lvl5pPr>
            <a:lvl6pPr marL="0" marR="0" lvl="5" indent="0" algn="r" rtl="0">
              <a:spcBef>
                <a:spcPts val="0"/>
              </a:spcBef>
              <a:buNone/>
              <a:defRPr sz="900" b="0" i="0" u="none" strike="noStrike" cap="none">
                <a:solidFill>
                  <a:srgbClr val="888888"/>
                </a:solidFill>
                <a:latin typeface="Calibri"/>
                <a:ea typeface="Calibri"/>
                <a:cs typeface="Calibri"/>
                <a:sym typeface="Calibri"/>
              </a:defRPr>
            </a:lvl6pPr>
            <a:lvl7pPr marL="0" marR="0" lvl="6" indent="0" algn="r" rtl="0">
              <a:spcBef>
                <a:spcPts val="0"/>
              </a:spcBef>
              <a:buNone/>
              <a:defRPr sz="900" b="0" i="0" u="none" strike="noStrike" cap="none">
                <a:solidFill>
                  <a:srgbClr val="888888"/>
                </a:solidFill>
                <a:latin typeface="Calibri"/>
                <a:ea typeface="Calibri"/>
                <a:cs typeface="Calibri"/>
                <a:sym typeface="Calibri"/>
              </a:defRPr>
            </a:lvl7pPr>
            <a:lvl8pPr marL="0" marR="0" lvl="7" indent="0" algn="r" rtl="0">
              <a:spcBef>
                <a:spcPts val="0"/>
              </a:spcBef>
              <a:buNone/>
              <a:defRPr sz="900" b="0" i="0" u="none" strike="noStrike" cap="none">
                <a:solidFill>
                  <a:srgbClr val="888888"/>
                </a:solidFill>
                <a:latin typeface="Calibri"/>
                <a:ea typeface="Calibri"/>
                <a:cs typeface="Calibri"/>
                <a:sym typeface="Calibri"/>
              </a:defRPr>
            </a:lvl8pPr>
            <a:lvl9pPr marL="0" marR="0" lvl="8" indent="0" algn="r" rtl="0">
              <a:spcBef>
                <a:spcPts val="0"/>
              </a:spcBef>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White Divider Slide">
  <p:cSld name="White Divider Slide">
    <p:spTree>
      <p:nvGrpSpPr>
        <p:cNvPr id="1" name="Shape 68"/>
        <p:cNvGrpSpPr/>
        <p:nvPr/>
      </p:nvGrpSpPr>
      <p:grpSpPr>
        <a:xfrm>
          <a:off x="0" y="0"/>
          <a:ext cx="0" cy="0"/>
          <a:chOff x="0" y="0"/>
          <a:chExt cx="0" cy="0"/>
        </a:xfrm>
      </p:grpSpPr>
      <p:sp>
        <p:nvSpPr>
          <p:cNvPr id="69" name="Google Shape;69;p16"/>
          <p:cNvSpPr txBox="1">
            <a:spLocks noGrp="1"/>
          </p:cNvSpPr>
          <p:nvPr>
            <p:ph type="ctrTitle"/>
          </p:nvPr>
        </p:nvSpPr>
        <p:spPr>
          <a:xfrm>
            <a:off x="457200" y="1482544"/>
            <a:ext cx="7772400" cy="1102500"/>
          </a:xfrm>
          <a:prstGeom prst="rect">
            <a:avLst/>
          </a:prstGeom>
          <a:noFill/>
          <a:ln>
            <a:noFill/>
          </a:ln>
        </p:spPr>
        <p:txBody>
          <a:bodyPr spcFirstLastPara="1" wrap="square" lIns="68575" tIns="68575" rIns="68575" bIns="68575" anchor="b" anchorCtr="0"/>
          <a:lstStyle>
            <a:lvl1pPr marR="0" lvl="0" algn="l" rtl="0">
              <a:lnSpc>
                <a:spcPct val="90000"/>
              </a:lnSpc>
              <a:spcBef>
                <a:spcPts val="0"/>
              </a:spcBef>
              <a:spcAft>
                <a:spcPts val="0"/>
              </a:spcAft>
              <a:buClr>
                <a:schemeClr val="accent4"/>
              </a:buClr>
              <a:buSzPts val="3000"/>
              <a:buFont typeface="Calibri"/>
              <a:buNone/>
              <a:defRPr sz="3000" b="0" i="0" u="none" strike="noStrike" cap="none">
                <a:solidFill>
                  <a:schemeClr val="accent4"/>
                </a:solidFill>
                <a:latin typeface="Calibri"/>
                <a:ea typeface="Calibri"/>
                <a:cs typeface="Calibri"/>
                <a:sym typeface="Calibri"/>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a:endParaRPr/>
          </a:p>
        </p:txBody>
      </p:sp>
      <p:sp>
        <p:nvSpPr>
          <p:cNvPr id="70" name="Google Shape;70;p16"/>
          <p:cNvSpPr txBox="1">
            <a:spLocks noGrp="1"/>
          </p:cNvSpPr>
          <p:nvPr>
            <p:ph type="subTitle" idx="1"/>
          </p:nvPr>
        </p:nvSpPr>
        <p:spPr>
          <a:xfrm>
            <a:off x="457200" y="2604253"/>
            <a:ext cx="7772400" cy="1026600"/>
          </a:xfrm>
          <a:prstGeom prst="rect">
            <a:avLst/>
          </a:prstGeom>
          <a:noFill/>
          <a:ln>
            <a:noFill/>
          </a:ln>
        </p:spPr>
        <p:txBody>
          <a:bodyPr spcFirstLastPara="1" wrap="square" lIns="68575" tIns="68575" rIns="68575" bIns="68575" anchor="t" anchorCtr="0"/>
          <a:lstStyle>
            <a:lvl1pPr marR="0" lvl="0" algn="l" rtl="0">
              <a:lnSpc>
                <a:spcPct val="90000"/>
              </a:lnSpc>
              <a:spcBef>
                <a:spcPts val="800"/>
              </a:spcBef>
              <a:spcAft>
                <a:spcPts val="0"/>
              </a:spcAft>
              <a:buClr>
                <a:srgbClr val="888888"/>
              </a:buClr>
              <a:buSzPts val="2100"/>
              <a:buFont typeface="Arial"/>
              <a:buNone/>
              <a:defRPr sz="2100" b="0" i="0" u="none" strike="noStrike" cap="none">
                <a:solidFill>
                  <a:srgbClr val="888888"/>
                </a:solidFill>
                <a:latin typeface="Calibri"/>
                <a:ea typeface="Calibri"/>
                <a:cs typeface="Calibri"/>
                <a:sym typeface="Calibri"/>
              </a:defRPr>
            </a:lvl1pPr>
            <a:lvl2pPr marR="0" lvl="1" algn="ctr" rtl="0">
              <a:lnSpc>
                <a:spcPct val="90000"/>
              </a:lnSpc>
              <a:spcBef>
                <a:spcPts val="40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2pPr>
            <a:lvl3pPr marR="0" lvl="2" algn="ctr" rtl="0">
              <a:lnSpc>
                <a:spcPct val="90000"/>
              </a:lnSpc>
              <a:spcBef>
                <a:spcPts val="400"/>
              </a:spcBef>
              <a:spcAft>
                <a:spcPts val="0"/>
              </a:spcAft>
              <a:buClr>
                <a:srgbClr val="888888"/>
              </a:buClr>
              <a:buSzPts val="1500"/>
              <a:buFont typeface="Arial"/>
              <a:buNone/>
              <a:defRPr sz="1500" b="0" i="0" u="none" strike="noStrike" cap="none">
                <a:solidFill>
                  <a:srgbClr val="888888"/>
                </a:solidFill>
                <a:latin typeface="Calibri"/>
                <a:ea typeface="Calibri"/>
                <a:cs typeface="Calibri"/>
                <a:sym typeface="Calibri"/>
              </a:defRPr>
            </a:lvl3pPr>
            <a:lvl4pPr marR="0" lvl="3" algn="ctr" rtl="0">
              <a:lnSpc>
                <a:spcPct val="90000"/>
              </a:lnSpc>
              <a:spcBef>
                <a:spcPts val="40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4pPr>
            <a:lvl5pPr marR="0" lvl="4" algn="ctr" rtl="0">
              <a:lnSpc>
                <a:spcPct val="90000"/>
              </a:lnSpc>
              <a:spcBef>
                <a:spcPts val="40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5pPr>
            <a:lvl6pPr marR="0" lvl="5" algn="ctr" rtl="0">
              <a:lnSpc>
                <a:spcPct val="90000"/>
              </a:lnSpc>
              <a:spcBef>
                <a:spcPts val="40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6pPr>
            <a:lvl7pPr marR="0" lvl="6" algn="ctr" rtl="0">
              <a:lnSpc>
                <a:spcPct val="90000"/>
              </a:lnSpc>
              <a:spcBef>
                <a:spcPts val="40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7pPr>
            <a:lvl8pPr marR="0" lvl="7" algn="ctr" rtl="0">
              <a:lnSpc>
                <a:spcPct val="90000"/>
              </a:lnSpc>
              <a:spcBef>
                <a:spcPts val="40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8pPr>
            <a:lvl9pPr marR="0" lvl="8" algn="ctr" rtl="0">
              <a:lnSpc>
                <a:spcPct val="90000"/>
              </a:lnSpc>
              <a:spcBef>
                <a:spcPts val="40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9pPr>
          </a:lstStyle>
          <a:p>
            <a:endParaRPr/>
          </a:p>
        </p:txBody>
      </p:sp>
      <p:sp>
        <p:nvSpPr>
          <p:cNvPr id="71" name="Google Shape;71;p16"/>
          <p:cNvSpPr/>
          <p:nvPr/>
        </p:nvSpPr>
        <p:spPr>
          <a:xfrm>
            <a:off x="104588" y="537883"/>
            <a:ext cx="8815200" cy="504300"/>
          </a:xfrm>
          <a:prstGeom prst="rect">
            <a:avLst/>
          </a:prstGeom>
          <a:solidFill>
            <a:schemeClr val="l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blipFill rotWithShape="1">
          <a:blip r:embed="rId2">
            <a:alphaModFix/>
          </a:blip>
          <a:stretch>
            <a:fillRect/>
          </a:stretch>
        </a:blipFill>
        <a:effectLst/>
      </p:bgPr>
    </p:bg>
    <p:spTree>
      <p:nvGrpSpPr>
        <p:cNvPr id="1" name="Shape 72"/>
        <p:cNvGrpSpPr/>
        <p:nvPr/>
      </p:nvGrpSpPr>
      <p:grpSpPr>
        <a:xfrm>
          <a:off x="0" y="0"/>
          <a:ext cx="0" cy="0"/>
          <a:chOff x="0" y="0"/>
          <a:chExt cx="0" cy="0"/>
        </a:xfrm>
      </p:grpSpPr>
      <p:sp>
        <p:nvSpPr>
          <p:cNvPr id="73" name="Google Shape;73;p17"/>
          <p:cNvSpPr txBox="1">
            <a:spLocks noGrp="1"/>
          </p:cNvSpPr>
          <p:nvPr>
            <p:ph type="title"/>
          </p:nvPr>
        </p:nvSpPr>
        <p:spPr>
          <a:xfrm>
            <a:off x="623888" y="1282304"/>
            <a:ext cx="7886700" cy="2139600"/>
          </a:xfrm>
          <a:prstGeom prst="rect">
            <a:avLst/>
          </a:prstGeom>
          <a:noFill/>
          <a:ln>
            <a:noFill/>
          </a:ln>
        </p:spPr>
        <p:txBody>
          <a:bodyPr spcFirstLastPara="1" wrap="square" lIns="68575" tIns="68575" rIns="68575" bIns="68575" anchor="b" anchorCtr="0"/>
          <a:lstStyle>
            <a:lvl1pPr marR="0" lvl="0" algn="l" rtl="0">
              <a:lnSpc>
                <a:spcPct val="90000"/>
              </a:lnSpc>
              <a:spcBef>
                <a:spcPts val="0"/>
              </a:spcBef>
              <a:spcAft>
                <a:spcPts val="0"/>
              </a:spcAft>
              <a:buClr>
                <a:schemeClr val="dk1"/>
              </a:buClr>
              <a:buSzPts val="4500"/>
              <a:buFont typeface="Calibri"/>
              <a:buNone/>
              <a:defRPr sz="4500" b="0" i="0" u="none" strike="noStrike" cap="none">
                <a:solidFill>
                  <a:schemeClr val="dk1"/>
                </a:solidFill>
                <a:latin typeface="Calibri"/>
                <a:ea typeface="Calibri"/>
                <a:cs typeface="Calibri"/>
                <a:sym typeface="Calibri"/>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a:endParaRPr/>
          </a:p>
        </p:txBody>
      </p:sp>
      <p:sp>
        <p:nvSpPr>
          <p:cNvPr id="74" name="Google Shape;74;p17"/>
          <p:cNvSpPr txBox="1">
            <a:spLocks noGrp="1"/>
          </p:cNvSpPr>
          <p:nvPr>
            <p:ph type="body" idx="1"/>
          </p:nvPr>
        </p:nvSpPr>
        <p:spPr>
          <a:xfrm>
            <a:off x="623888" y="3442097"/>
            <a:ext cx="7886700" cy="1125300"/>
          </a:xfrm>
          <a:prstGeom prst="rect">
            <a:avLst/>
          </a:prstGeom>
          <a:noFill/>
          <a:ln>
            <a:noFill/>
          </a:ln>
        </p:spPr>
        <p:txBody>
          <a:bodyPr spcFirstLastPara="1" wrap="square" lIns="68575" tIns="68575" rIns="68575" bIns="68575" anchor="t" anchorCtr="0"/>
          <a:lstStyle>
            <a:lvl1pPr marL="457200" marR="0" lvl="0" indent="-228600" algn="l" rtl="0">
              <a:lnSpc>
                <a:spcPct val="90000"/>
              </a:lnSpc>
              <a:spcBef>
                <a:spcPts val="80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1pPr>
            <a:lvl2pPr marL="914400" marR="0" lvl="1" indent="-228600" algn="l" rtl="0">
              <a:lnSpc>
                <a:spcPct val="90000"/>
              </a:lnSpc>
              <a:spcBef>
                <a:spcPts val="400"/>
              </a:spcBef>
              <a:spcAft>
                <a:spcPts val="0"/>
              </a:spcAft>
              <a:buClr>
                <a:srgbClr val="888888"/>
              </a:buClr>
              <a:buSzPts val="1500"/>
              <a:buFont typeface="Arial"/>
              <a:buNone/>
              <a:defRPr sz="1500" b="0" i="0" u="none" strike="noStrike" cap="none">
                <a:solidFill>
                  <a:srgbClr val="888888"/>
                </a:solidFill>
                <a:latin typeface="Calibri"/>
                <a:ea typeface="Calibri"/>
                <a:cs typeface="Calibri"/>
                <a:sym typeface="Calibri"/>
              </a:defRPr>
            </a:lvl2pPr>
            <a:lvl3pPr marL="1371600" marR="0" lvl="2" indent="-228600" algn="l" rtl="0">
              <a:lnSpc>
                <a:spcPct val="90000"/>
              </a:lnSpc>
              <a:spcBef>
                <a:spcPts val="40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3pPr>
            <a:lvl4pPr marL="1828800" marR="0" lvl="3" indent="-228600" algn="l" rtl="0">
              <a:lnSpc>
                <a:spcPct val="90000"/>
              </a:lnSpc>
              <a:spcBef>
                <a:spcPts val="400"/>
              </a:spcBef>
              <a:spcAft>
                <a:spcPts val="0"/>
              </a:spcAft>
              <a:buClr>
                <a:srgbClr val="888888"/>
              </a:buClr>
              <a:buSzPts val="1200"/>
              <a:buFont typeface="Arial"/>
              <a:buNone/>
              <a:defRPr sz="1200" b="0" i="0" u="none" strike="noStrike" cap="none">
                <a:solidFill>
                  <a:srgbClr val="888888"/>
                </a:solidFill>
                <a:latin typeface="Calibri"/>
                <a:ea typeface="Calibri"/>
                <a:cs typeface="Calibri"/>
                <a:sym typeface="Calibri"/>
              </a:defRPr>
            </a:lvl4pPr>
            <a:lvl5pPr marL="2286000" marR="0" lvl="4" indent="-228600" algn="l" rtl="0">
              <a:lnSpc>
                <a:spcPct val="90000"/>
              </a:lnSpc>
              <a:spcBef>
                <a:spcPts val="400"/>
              </a:spcBef>
              <a:spcAft>
                <a:spcPts val="0"/>
              </a:spcAft>
              <a:buClr>
                <a:srgbClr val="888888"/>
              </a:buClr>
              <a:buSzPts val="1200"/>
              <a:buFont typeface="Arial"/>
              <a:buNone/>
              <a:defRPr sz="1200" b="0" i="0" u="none" strike="noStrike" cap="none">
                <a:solidFill>
                  <a:srgbClr val="888888"/>
                </a:solidFill>
                <a:latin typeface="Calibri"/>
                <a:ea typeface="Calibri"/>
                <a:cs typeface="Calibri"/>
                <a:sym typeface="Calibri"/>
              </a:defRPr>
            </a:lvl5pPr>
            <a:lvl6pPr marL="2743200" marR="0" lvl="5" indent="-228600" algn="l" rtl="0">
              <a:lnSpc>
                <a:spcPct val="90000"/>
              </a:lnSpc>
              <a:spcBef>
                <a:spcPts val="400"/>
              </a:spcBef>
              <a:spcAft>
                <a:spcPts val="0"/>
              </a:spcAft>
              <a:buClr>
                <a:srgbClr val="888888"/>
              </a:buClr>
              <a:buSzPts val="1200"/>
              <a:buFont typeface="Arial"/>
              <a:buNone/>
              <a:defRPr sz="1200" b="0" i="0" u="none" strike="noStrike" cap="none">
                <a:solidFill>
                  <a:srgbClr val="888888"/>
                </a:solidFill>
                <a:latin typeface="Calibri"/>
                <a:ea typeface="Calibri"/>
                <a:cs typeface="Calibri"/>
                <a:sym typeface="Calibri"/>
              </a:defRPr>
            </a:lvl6pPr>
            <a:lvl7pPr marL="3200400" marR="0" lvl="6" indent="-228600" algn="l" rtl="0">
              <a:lnSpc>
                <a:spcPct val="90000"/>
              </a:lnSpc>
              <a:spcBef>
                <a:spcPts val="400"/>
              </a:spcBef>
              <a:spcAft>
                <a:spcPts val="0"/>
              </a:spcAft>
              <a:buClr>
                <a:srgbClr val="888888"/>
              </a:buClr>
              <a:buSzPts val="1200"/>
              <a:buFont typeface="Arial"/>
              <a:buNone/>
              <a:defRPr sz="1200" b="0" i="0" u="none" strike="noStrike" cap="none">
                <a:solidFill>
                  <a:srgbClr val="888888"/>
                </a:solidFill>
                <a:latin typeface="Calibri"/>
                <a:ea typeface="Calibri"/>
                <a:cs typeface="Calibri"/>
                <a:sym typeface="Calibri"/>
              </a:defRPr>
            </a:lvl7pPr>
            <a:lvl8pPr marL="3657600" marR="0" lvl="7" indent="-228600" algn="l" rtl="0">
              <a:lnSpc>
                <a:spcPct val="90000"/>
              </a:lnSpc>
              <a:spcBef>
                <a:spcPts val="400"/>
              </a:spcBef>
              <a:spcAft>
                <a:spcPts val="0"/>
              </a:spcAft>
              <a:buClr>
                <a:srgbClr val="888888"/>
              </a:buClr>
              <a:buSzPts val="1200"/>
              <a:buFont typeface="Arial"/>
              <a:buNone/>
              <a:defRPr sz="1200" b="0" i="0" u="none" strike="noStrike" cap="none">
                <a:solidFill>
                  <a:srgbClr val="888888"/>
                </a:solidFill>
                <a:latin typeface="Calibri"/>
                <a:ea typeface="Calibri"/>
                <a:cs typeface="Calibri"/>
                <a:sym typeface="Calibri"/>
              </a:defRPr>
            </a:lvl8pPr>
            <a:lvl9pPr marL="4114800" marR="0" lvl="8" indent="-228600" algn="l" rtl="0">
              <a:lnSpc>
                <a:spcPct val="90000"/>
              </a:lnSpc>
              <a:spcBef>
                <a:spcPts val="400"/>
              </a:spcBef>
              <a:spcAft>
                <a:spcPts val="0"/>
              </a:spcAft>
              <a:buClr>
                <a:srgbClr val="888888"/>
              </a:buClr>
              <a:buSzPts val="1200"/>
              <a:buFont typeface="Arial"/>
              <a:buNone/>
              <a:defRPr sz="1200" b="0" i="0" u="none" strike="noStrike" cap="none">
                <a:solidFill>
                  <a:srgbClr val="888888"/>
                </a:solidFill>
                <a:latin typeface="Calibri"/>
                <a:ea typeface="Calibri"/>
                <a:cs typeface="Calibri"/>
                <a:sym typeface="Calibri"/>
              </a:defRPr>
            </a:lvl9pPr>
          </a:lstStyle>
          <a:p>
            <a:endParaRPr/>
          </a:p>
        </p:txBody>
      </p:sp>
      <p:sp>
        <p:nvSpPr>
          <p:cNvPr id="75" name="Google Shape;75;p17"/>
          <p:cNvSpPr txBox="1">
            <a:spLocks noGrp="1"/>
          </p:cNvSpPr>
          <p:nvPr>
            <p:ph type="dt" idx="10"/>
          </p:nvPr>
        </p:nvSpPr>
        <p:spPr>
          <a:xfrm>
            <a:off x="628650" y="4767263"/>
            <a:ext cx="2057400" cy="273900"/>
          </a:xfrm>
          <a:prstGeom prst="rect">
            <a:avLst/>
          </a:prstGeom>
          <a:noFill/>
          <a:ln>
            <a:noFill/>
          </a:ln>
        </p:spPr>
        <p:txBody>
          <a:bodyPr spcFirstLastPara="1" wrap="square" lIns="68575" tIns="68575" rIns="68575" bIns="68575" anchor="ctr" anchorCtr="0"/>
          <a:lstStyle>
            <a:lvl1pPr marR="0" lvl="0" algn="l" rtl="0">
              <a:spcBef>
                <a:spcPts val="0"/>
              </a:spcBef>
              <a:spcAft>
                <a:spcPts val="0"/>
              </a:spcAft>
              <a:buSzPts val="1100"/>
              <a:buNone/>
              <a:defRPr sz="900">
                <a:solidFill>
                  <a:srgbClr val="888888"/>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76" name="Google Shape;76;p17"/>
          <p:cNvSpPr txBox="1">
            <a:spLocks noGrp="1"/>
          </p:cNvSpPr>
          <p:nvPr>
            <p:ph type="ftr" idx="11"/>
          </p:nvPr>
        </p:nvSpPr>
        <p:spPr>
          <a:xfrm>
            <a:off x="3028950" y="4767263"/>
            <a:ext cx="3086100" cy="273900"/>
          </a:xfrm>
          <a:prstGeom prst="rect">
            <a:avLst/>
          </a:prstGeom>
          <a:noFill/>
          <a:ln>
            <a:noFill/>
          </a:ln>
        </p:spPr>
        <p:txBody>
          <a:bodyPr spcFirstLastPara="1" wrap="square" lIns="68575" tIns="68575" rIns="68575" bIns="68575" anchor="ctr" anchorCtr="0"/>
          <a:lstStyle>
            <a:lvl1pPr marR="0" lvl="0" algn="ctr" rtl="0">
              <a:spcBef>
                <a:spcPts val="0"/>
              </a:spcBef>
              <a:spcAft>
                <a:spcPts val="0"/>
              </a:spcAft>
              <a:buSzPts val="1100"/>
              <a:buNone/>
              <a:defRPr sz="900">
                <a:solidFill>
                  <a:srgbClr val="888888"/>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77" name="Google Shape;77;p17"/>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900">
                <a:solidFill>
                  <a:srgbClr val="888888"/>
                </a:solidFill>
                <a:latin typeface="Calibri"/>
                <a:ea typeface="Calibri"/>
                <a:cs typeface="Calibri"/>
                <a:sym typeface="Calibri"/>
              </a:defRPr>
            </a:lvl1pPr>
            <a:lvl2pPr marL="0" marR="0" lvl="1" indent="0" algn="r" rtl="0">
              <a:spcBef>
                <a:spcPts val="0"/>
              </a:spcBef>
              <a:buNone/>
              <a:defRPr sz="900">
                <a:solidFill>
                  <a:srgbClr val="888888"/>
                </a:solidFill>
                <a:latin typeface="Calibri"/>
                <a:ea typeface="Calibri"/>
                <a:cs typeface="Calibri"/>
                <a:sym typeface="Calibri"/>
              </a:defRPr>
            </a:lvl2pPr>
            <a:lvl3pPr marL="0" marR="0" lvl="2" indent="0" algn="r" rtl="0">
              <a:spcBef>
                <a:spcPts val="0"/>
              </a:spcBef>
              <a:buNone/>
              <a:defRPr sz="900">
                <a:solidFill>
                  <a:srgbClr val="888888"/>
                </a:solidFill>
                <a:latin typeface="Calibri"/>
                <a:ea typeface="Calibri"/>
                <a:cs typeface="Calibri"/>
                <a:sym typeface="Calibri"/>
              </a:defRPr>
            </a:lvl3pPr>
            <a:lvl4pPr marL="0" marR="0" lvl="3" indent="0" algn="r" rtl="0">
              <a:spcBef>
                <a:spcPts val="0"/>
              </a:spcBef>
              <a:buNone/>
              <a:defRPr sz="900">
                <a:solidFill>
                  <a:srgbClr val="888888"/>
                </a:solidFill>
                <a:latin typeface="Calibri"/>
                <a:ea typeface="Calibri"/>
                <a:cs typeface="Calibri"/>
                <a:sym typeface="Calibri"/>
              </a:defRPr>
            </a:lvl4pPr>
            <a:lvl5pPr marL="0" marR="0" lvl="4" indent="0" algn="r" rtl="0">
              <a:spcBef>
                <a:spcPts val="0"/>
              </a:spcBef>
              <a:buNone/>
              <a:defRPr sz="900">
                <a:solidFill>
                  <a:srgbClr val="888888"/>
                </a:solidFill>
                <a:latin typeface="Calibri"/>
                <a:ea typeface="Calibri"/>
                <a:cs typeface="Calibri"/>
                <a:sym typeface="Calibri"/>
              </a:defRPr>
            </a:lvl5pPr>
            <a:lvl6pPr marL="0" marR="0" lvl="5" indent="0" algn="r" rtl="0">
              <a:spcBef>
                <a:spcPts val="0"/>
              </a:spcBef>
              <a:buNone/>
              <a:defRPr sz="900">
                <a:solidFill>
                  <a:srgbClr val="888888"/>
                </a:solidFill>
                <a:latin typeface="Calibri"/>
                <a:ea typeface="Calibri"/>
                <a:cs typeface="Calibri"/>
                <a:sym typeface="Calibri"/>
              </a:defRPr>
            </a:lvl6pPr>
            <a:lvl7pPr marL="0" marR="0" lvl="6" indent="0" algn="r" rtl="0">
              <a:spcBef>
                <a:spcPts val="0"/>
              </a:spcBef>
              <a:buNone/>
              <a:defRPr sz="900">
                <a:solidFill>
                  <a:srgbClr val="888888"/>
                </a:solidFill>
                <a:latin typeface="Calibri"/>
                <a:ea typeface="Calibri"/>
                <a:cs typeface="Calibri"/>
                <a:sym typeface="Calibri"/>
              </a:defRPr>
            </a:lvl7pPr>
            <a:lvl8pPr marL="0" marR="0" lvl="7" indent="0" algn="r" rtl="0">
              <a:spcBef>
                <a:spcPts val="0"/>
              </a:spcBef>
              <a:buNone/>
              <a:defRPr sz="900">
                <a:solidFill>
                  <a:srgbClr val="888888"/>
                </a:solidFill>
                <a:latin typeface="Calibri"/>
                <a:ea typeface="Calibri"/>
                <a:cs typeface="Calibri"/>
                <a:sym typeface="Calibri"/>
              </a:defRPr>
            </a:lvl8pPr>
            <a:lvl9pPr marL="0" marR="0" lvl="8" indent="0" algn="r" rtl="0">
              <a:spcBef>
                <a:spcPts val="0"/>
              </a:spcBef>
              <a:buNone/>
              <a:defRPr sz="9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78"/>
        <p:cNvGrpSpPr/>
        <p:nvPr/>
      </p:nvGrpSpPr>
      <p:grpSpPr>
        <a:xfrm>
          <a:off x="0" y="0"/>
          <a:ext cx="0" cy="0"/>
          <a:chOff x="0" y="0"/>
          <a:chExt cx="0" cy="0"/>
        </a:xfrm>
      </p:grpSpPr>
      <p:sp>
        <p:nvSpPr>
          <p:cNvPr id="79" name="Google Shape;79;p18"/>
          <p:cNvSpPr txBox="1">
            <a:spLocks noGrp="1"/>
          </p:cNvSpPr>
          <p:nvPr>
            <p:ph type="title"/>
          </p:nvPr>
        </p:nvSpPr>
        <p:spPr>
          <a:xfrm>
            <a:off x="628650" y="273844"/>
            <a:ext cx="7886700" cy="994200"/>
          </a:xfrm>
          <a:prstGeom prst="rect">
            <a:avLst/>
          </a:prstGeom>
          <a:noFill/>
          <a:ln>
            <a:noFill/>
          </a:ln>
        </p:spPr>
        <p:txBody>
          <a:bodyPr spcFirstLastPara="1" wrap="square" lIns="68575" tIns="68575" rIns="68575" bIns="68575" anchor="ctr" anchorCtr="0"/>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a:endParaRPr/>
          </a:p>
        </p:txBody>
      </p:sp>
      <p:sp>
        <p:nvSpPr>
          <p:cNvPr id="80" name="Google Shape;80;p18"/>
          <p:cNvSpPr txBox="1">
            <a:spLocks noGrp="1"/>
          </p:cNvSpPr>
          <p:nvPr>
            <p:ph type="body" idx="1"/>
          </p:nvPr>
        </p:nvSpPr>
        <p:spPr>
          <a:xfrm>
            <a:off x="628650" y="1369219"/>
            <a:ext cx="3886200" cy="3263400"/>
          </a:xfrm>
          <a:prstGeom prst="rect">
            <a:avLst/>
          </a:prstGeom>
          <a:noFill/>
          <a:ln>
            <a:noFill/>
          </a:ln>
        </p:spPr>
        <p:txBody>
          <a:bodyPr spcFirstLastPara="1" wrap="square" lIns="68575" tIns="68575" rIns="68575" bIns="68575" anchor="t" anchorCtr="0"/>
          <a:lstStyle>
            <a:lvl1pPr marL="457200" marR="0" lvl="0" indent="-36195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81" name="Google Shape;81;p18"/>
          <p:cNvSpPr txBox="1">
            <a:spLocks noGrp="1"/>
          </p:cNvSpPr>
          <p:nvPr>
            <p:ph type="body" idx="2"/>
          </p:nvPr>
        </p:nvSpPr>
        <p:spPr>
          <a:xfrm>
            <a:off x="4629150" y="1369219"/>
            <a:ext cx="3886200" cy="3263400"/>
          </a:xfrm>
          <a:prstGeom prst="rect">
            <a:avLst/>
          </a:prstGeom>
          <a:noFill/>
          <a:ln>
            <a:noFill/>
          </a:ln>
        </p:spPr>
        <p:txBody>
          <a:bodyPr spcFirstLastPara="1" wrap="square" lIns="68575" tIns="68575" rIns="68575" bIns="68575" anchor="t" anchorCtr="0"/>
          <a:lstStyle>
            <a:lvl1pPr marL="457200" marR="0" lvl="0" indent="-36195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82" name="Google Shape;82;p18"/>
          <p:cNvSpPr txBox="1">
            <a:spLocks noGrp="1"/>
          </p:cNvSpPr>
          <p:nvPr>
            <p:ph type="dt" idx="10"/>
          </p:nvPr>
        </p:nvSpPr>
        <p:spPr>
          <a:xfrm>
            <a:off x="628650" y="4767263"/>
            <a:ext cx="2057400" cy="273900"/>
          </a:xfrm>
          <a:prstGeom prst="rect">
            <a:avLst/>
          </a:prstGeom>
          <a:noFill/>
          <a:ln>
            <a:noFill/>
          </a:ln>
        </p:spPr>
        <p:txBody>
          <a:bodyPr spcFirstLastPara="1" wrap="square" lIns="68575" tIns="68575" rIns="68575" bIns="68575" anchor="ctr" anchorCtr="0"/>
          <a:lstStyle>
            <a:lvl1pPr marR="0" lvl="0" algn="l" rtl="0">
              <a:spcBef>
                <a:spcPts val="0"/>
              </a:spcBef>
              <a:spcAft>
                <a:spcPts val="0"/>
              </a:spcAft>
              <a:buSzPts val="1100"/>
              <a:buNone/>
              <a:defRPr sz="900">
                <a:solidFill>
                  <a:srgbClr val="888888"/>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83" name="Google Shape;83;p18"/>
          <p:cNvSpPr txBox="1">
            <a:spLocks noGrp="1"/>
          </p:cNvSpPr>
          <p:nvPr>
            <p:ph type="ftr" idx="11"/>
          </p:nvPr>
        </p:nvSpPr>
        <p:spPr>
          <a:xfrm>
            <a:off x="3028950" y="4767263"/>
            <a:ext cx="3086100" cy="273900"/>
          </a:xfrm>
          <a:prstGeom prst="rect">
            <a:avLst/>
          </a:prstGeom>
          <a:noFill/>
          <a:ln>
            <a:noFill/>
          </a:ln>
        </p:spPr>
        <p:txBody>
          <a:bodyPr spcFirstLastPara="1" wrap="square" lIns="68575" tIns="68575" rIns="68575" bIns="68575" anchor="ctr" anchorCtr="0"/>
          <a:lstStyle>
            <a:lvl1pPr marR="0" lvl="0" algn="ctr" rtl="0">
              <a:spcBef>
                <a:spcPts val="0"/>
              </a:spcBef>
              <a:spcAft>
                <a:spcPts val="0"/>
              </a:spcAft>
              <a:buSzPts val="1100"/>
              <a:buNone/>
              <a:defRPr sz="900">
                <a:solidFill>
                  <a:srgbClr val="888888"/>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84" name="Google Shape;84;p18"/>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900">
                <a:solidFill>
                  <a:srgbClr val="888888"/>
                </a:solidFill>
                <a:latin typeface="Calibri"/>
                <a:ea typeface="Calibri"/>
                <a:cs typeface="Calibri"/>
                <a:sym typeface="Calibri"/>
              </a:defRPr>
            </a:lvl1pPr>
            <a:lvl2pPr marL="0" marR="0" lvl="1" indent="0" algn="r" rtl="0">
              <a:spcBef>
                <a:spcPts val="0"/>
              </a:spcBef>
              <a:buNone/>
              <a:defRPr sz="900">
                <a:solidFill>
                  <a:srgbClr val="888888"/>
                </a:solidFill>
                <a:latin typeface="Calibri"/>
                <a:ea typeface="Calibri"/>
                <a:cs typeface="Calibri"/>
                <a:sym typeface="Calibri"/>
              </a:defRPr>
            </a:lvl2pPr>
            <a:lvl3pPr marL="0" marR="0" lvl="2" indent="0" algn="r" rtl="0">
              <a:spcBef>
                <a:spcPts val="0"/>
              </a:spcBef>
              <a:buNone/>
              <a:defRPr sz="900">
                <a:solidFill>
                  <a:srgbClr val="888888"/>
                </a:solidFill>
                <a:latin typeface="Calibri"/>
                <a:ea typeface="Calibri"/>
                <a:cs typeface="Calibri"/>
                <a:sym typeface="Calibri"/>
              </a:defRPr>
            </a:lvl3pPr>
            <a:lvl4pPr marL="0" marR="0" lvl="3" indent="0" algn="r" rtl="0">
              <a:spcBef>
                <a:spcPts val="0"/>
              </a:spcBef>
              <a:buNone/>
              <a:defRPr sz="900">
                <a:solidFill>
                  <a:srgbClr val="888888"/>
                </a:solidFill>
                <a:latin typeface="Calibri"/>
                <a:ea typeface="Calibri"/>
                <a:cs typeface="Calibri"/>
                <a:sym typeface="Calibri"/>
              </a:defRPr>
            </a:lvl4pPr>
            <a:lvl5pPr marL="0" marR="0" lvl="4" indent="0" algn="r" rtl="0">
              <a:spcBef>
                <a:spcPts val="0"/>
              </a:spcBef>
              <a:buNone/>
              <a:defRPr sz="900">
                <a:solidFill>
                  <a:srgbClr val="888888"/>
                </a:solidFill>
                <a:latin typeface="Calibri"/>
                <a:ea typeface="Calibri"/>
                <a:cs typeface="Calibri"/>
                <a:sym typeface="Calibri"/>
              </a:defRPr>
            </a:lvl5pPr>
            <a:lvl6pPr marL="0" marR="0" lvl="5" indent="0" algn="r" rtl="0">
              <a:spcBef>
                <a:spcPts val="0"/>
              </a:spcBef>
              <a:buNone/>
              <a:defRPr sz="900">
                <a:solidFill>
                  <a:srgbClr val="888888"/>
                </a:solidFill>
                <a:latin typeface="Calibri"/>
                <a:ea typeface="Calibri"/>
                <a:cs typeface="Calibri"/>
                <a:sym typeface="Calibri"/>
              </a:defRPr>
            </a:lvl6pPr>
            <a:lvl7pPr marL="0" marR="0" lvl="6" indent="0" algn="r" rtl="0">
              <a:spcBef>
                <a:spcPts val="0"/>
              </a:spcBef>
              <a:buNone/>
              <a:defRPr sz="900">
                <a:solidFill>
                  <a:srgbClr val="888888"/>
                </a:solidFill>
                <a:latin typeface="Calibri"/>
                <a:ea typeface="Calibri"/>
                <a:cs typeface="Calibri"/>
                <a:sym typeface="Calibri"/>
              </a:defRPr>
            </a:lvl7pPr>
            <a:lvl8pPr marL="0" marR="0" lvl="7" indent="0" algn="r" rtl="0">
              <a:spcBef>
                <a:spcPts val="0"/>
              </a:spcBef>
              <a:buNone/>
              <a:defRPr sz="900">
                <a:solidFill>
                  <a:srgbClr val="888888"/>
                </a:solidFill>
                <a:latin typeface="Calibri"/>
                <a:ea typeface="Calibri"/>
                <a:cs typeface="Calibri"/>
                <a:sym typeface="Calibri"/>
              </a:defRPr>
            </a:lvl8pPr>
            <a:lvl9pPr marL="0" marR="0" lvl="8" indent="0" algn="r" rtl="0">
              <a:spcBef>
                <a:spcPts val="0"/>
              </a:spcBef>
              <a:buNone/>
              <a:defRPr sz="9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85"/>
        <p:cNvGrpSpPr/>
        <p:nvPr/>
      </p:nvGrpSpPr>
      <p:grpSpPr>
        <a:xfrm>
          <a:off x="0" y="0"/>
          <a:ext cx="0" cy="0"/>
          <a:chOff x="0" y="0"/>
          <a:chExt cx="0" cy="0"/>
        </a:xfrm>
      </p:grpSpPr>
      <p:sp>
        <p:nvSpPr>
          <p:cNvPr id="86" name="Google Shape;86;p19"/>
          <p:cNvSpPr txBox="1">
            <a:spLocks noGrp="1"/>
          </p:cNvSpPr>
          <p:nvPr>
            <p:ph type="title"/>
          </p:nvPr>
        </p:nvSpPr>
        <p:spPr>
          <a:xfrm>
            <a:off x="629841" y="273844"/>
            <a:ext cx="7886700" cy="994200"/>
          </a:xfrm>
          <a:prstGeom prst="rect">
            <a:avLst/>
          </a:prstGeom>
          <a:noFill/>
          <a:ln>
            <a:noFill/>
          </a:ln>
        </p:spPr>
        <p:txBody>
          <a:bodyPr spcFirstLastPara="1" wrap="square" lIns="68575" tIns="68575" rIns="68575" bIns="68575" anchor="ctr" anchorCtr="0"/>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a:endParaRPr/>
          </a:p>
        </p:txBody>
      </p:sp>
      <p:sp>
        <p:nvSpPr>
          <p:cNvPr id="87" name="Google Shape;87;p19"/>
          <p:cNvSpPr txBox="1">
            <a:spLocks noGrp="1"/>
          </p:cNvSpPr>
          <p:nvPr>
            <p:ph type="body" idx="1"/>
          </p:nvPr>
        </p:nvSpPr>
        <p:spPr>
          <a:xfrm>
            <a:off x="629841" y="1260872"/>
            <a:ext cx="3868500" cy="618000"/>
          </a:xfrm>
          <a:prstGeom prst="rect">
            <a:avLst/>
          </a:prstGeom>
          <a:noFill/>
          <a:ln>
            <a:noFill/>
          </a:ln>
        </p:spPr>
        <p:txBody>
          <a:bodyPr spcFirstLastPara="1" wrap="square" lIns="68575" tIns="68575" rIns="68575" bIns="68575" anchor="b" anchorCtr="0"/>
          <a:lstStyle>
            <a:lvl1pPr marL="457200" marR="0" lvl="0" indent="-228600" algn="l" rtl="0">
              <a:lnSpc>
                <a:spcPct val="90000"/>
              </a:lnSpc>
              <a:spcBef>
                <a:spcPts val="80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1pPr>
            <a:lvl2pPr marL="914400" marR="0" lvl="1" indent="-228600" algn="l" rtl="0">
              <a:lnSpc>
                <a:spcPct val="90000"/>
              </a:lnSpc>
              <a:spcBef>
                <a:spcPts val="400"/>
              </a:spcBef>
              <a:spcAft>
                <a:spcPts val="0"/>
              </a:spcAft>
              <a:buClr>
                <a:schemeClr val="dk1"/>
              </a:buClr>
              <a:buSzPts val="1500"/>
              <a:buFont typeface="Arial"/>
              <a:buNone/>
              <a:defRPr sz="15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400"/>
              </a:spcBef>
              <a:spcAft>
                <a:spcPts val="0"/>
              </a:spcAft>
              <a:buClr>
                <a:schemeClr val="dk1"/>
              </a:buClr>
              <a:buSzPts val="1400"/>
              <a:buFont typeface="Arial"/>
              <a:buNone/>
              <a:defRPr sz="140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400"/>
              </a:spcBef>
              <a:spcAft>
                <a:spcPts val="0"/>
              </a:spcAft>
              <a:buClr>
                <a:schemeClr val="dk1"/>
              </a:buClr>
              <a:buSzPts val="1200"/>
              <a:buFont typeface="Arial"/>
              <a:buNone/>
              <a:defRPr sz="12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400"/>
              </a:spcBef>
              <a:spcAft>
                <a:spcPts val="0"/>
              </a:spcAft>
              <a:buClr>
                <a:schemeClr val="dk1"/>
              </a:buClr>
              <a:buSzPts val="1200"/>
              <a:buFont typeface="Arial"/>
              <a:buNone/>
              <a:defRPr sz="120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400"/>
              </a:spcBef>
              <a:spcAft>
                <a:spcPts val="0"/>
              </a:spcAft>
              <a:buClr>
                <a:schemeClr val="dk1"/>
              </a:buClr>
              <a:buSzPts val="1200"/>
              <a:buFont typeface="Arial"/>
              <a:buNone/>
              <a:defRPr sz="12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400"/>
              </a:spcBef>
              <a:spcAft>
                <a:spcPts val="0"/>
              </a:spcAft>
              <a:buClr>
                <a:schemeClr val="dk1"/>
              </a:buClr>
              <a:buSzPts val="1200"/>
              <a:buFont typeface="Arial"/>
              <a:buNone/>
              <a:defRPr sz="12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400"/>
              </a:spcBef>
              <a:spcAft>
                <a:spcPts val="0"/>
              </a:spcAft>
              <a:buClr>
                <a:schemeClr val="dk1"/>
              </a:buClr>
              <a:buSzPts val="1200"/>
              <a:buFont typeface="Arial"/>
              <a:buNone/>
              <a:defRPr sz="12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400"/>
              </a:spcBef>
              <a:spcAft>
                <a:spcPts val="0"/>
              </a:spcAft>
              <a:buClr>
                <a:schemeClr val="dk1"/>
              </a:buClr>
              <a:buSzPts val="1200"/>
              <a:buFont typeface="Arial"/>
              <a:buNone/>
              <a:defRPr sz="1200" b="1" i="0" u="none" strike="noStrike" cap="none">
                <a:solidFill>
                  <a:schemeClr val="dk1"/>
                </a:solidFill>
                <a:latin typeface="Calibri"/>
                <a:ea typeface="Calibri"/>
                <a:cs typeface="Calibri"/>
                <a:sym typeface="Calibri"/>
              </a:defRPr>
            </a:lvl9pPr>
          </a:lstStyle>
          <a:p>
            <a:endParaRPr/>
          </a:p>
        </p:txBody>
      </p:sp>
      <p:sp>
        <p:nvSpPr>
          <p:cNvPr id="88" name="Google Shape;88;p19"/>
          <p:cNvSpPr txBox="1">
            <a:spLocks noGrp="1"/>
          </p:cNvSpPr>
          <p:nvPr>
            <p:ph type="body" idx="2"/>
          </p:nvPr>
        </p:nvSpPr>
        <p:spPr>
          <a:xfrm>
            <a:off x="629841" y="1878806"/>
            <a:ext cx="3868500" cy="2763300"/>
          </a:xfrm>
          <a:prstGeom prst="rect">
            <a:avLst/>
          </a:prstGeom>
          <a:noFill/>
          <a:ln>
            <a:noFill/>
          </a:ln>
        </p:spPr>
        <p:txBody>
          <a:bodyPr spcFirstLastPara="1" wrap="square" lIns="68575" tIns="68575" rIns="68575" bIns="68575" anchor="t" anchorCtr="0"/>
          <a:lstStyle>
            <a:lvl1pPr marL="457200" marR="0" lvl="0" indent="-36195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89" name="Google Shape;89;p19"/>
          <p:cNvSpPr txBox="1">
            <a:spLocks noGrp="1"/>
          </p:cNvSpPr>
          <p:nvPr>
            <p:ph type="body" idx="3"/>
          </p:nvPr>
        </p:nvSpPr>
        <p:spPr>
          <a:xfrm>
            <a:off x="4629150" y="1260872"/>
            <a:ext cx="3887400" cy="618000"/>
          </a:xfrm>
          <a:prstGeom prst="rect">
            <a:avLst/>
          </a:prstGeom>
          <a:noFill/>
          <a:ln>
            <a:noFill/>
          </a:ln>
        </p:spPr>
        <p:txBody>
          <a:bodyPr spcFirstLastPara="1" wrap="square" lIns="68575" tIns="68575" rIns="68575" bIns="68575" anchor="b" anchorCtr="0"/>
          <a:lstStyle>
            <a:lvl1pPr marL="457200" marR="0" lvl="0" indent="-228600" algn="l" rtl="0">
              <a:lnSpc>
                <a:spcPct val="90000"/>
              </a:lnSpc>
              <a:spcBef>
                <a:spcPts val="80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1pPr>
            <a:lvl2pPr marL="914400" marR="0" lvl="1" indent="-228600" algn="l" rtl="0">
              <a:lnSpc>
                <a:spcPct val="90000"/>
              </a:lnSpc>
              <a:spcBef>
                <a:spcPts val="400"/>
              </a:spcBef>
              <a:spcAft>
                <a:spcPts val="0"/>
              </a:spcAft>
              <a:buClr>
                <a:schemeClr val="dk1"/>
              </a:buClr>
              <a:buSzPts val="1500"/>
              <a:buFont typeface="Arial"/>
              <a:buNone/>
              <a:defRPr sz="15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400"/>
              </a:spcBef>
              <a:spcAft>
                <a:spcPts val="0"/>
              </a:spcAft>
              <a:buClr>
                <a:schemeClr val="dk1"/>
              </a:buClr>
              <a:buSzPts val="1400"/>
              <a:buFont typeface="Arial"/>
              <a:buNone/>
              <a:defRPr sz="140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400"/>
              </a:spcBef>
              <a:spcAft>
                <a:spcPts val="0"/>
              </a:spcAft>
              <a:buClr>
                <a:schemeClr val="dk1"/>
              </a:buClr>
              <a:buSzPts val="1200"/>
              <a:buFont typeface="Arial"/>
              <a:buNone/>
              <a:defRPr sz="12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400"/>
              </a:spcBef>
              <a:spcAft>
                <a:spcPts val="0"/>
              </a:spcAft>
              <a:buClr>
                <a:schemeClr val="dk1"/>
              </a:buClr>
              <a:buSzPts val="1200"/>
              <a:buFont typeface="Arial"/>
              <a:buNone/>
              <a:defRPr sz="120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400"/>
              </a:spcBef>
              <a:spcAft>
                <a:spcPts val="0"/>
              </a:spcAft>
              <a:buClr>
                <a:schemeClr val="dk1"/>
              </a:buClr>
              <a:buSzPts val="1200"/>
              <a:buFont typeface="Arial"/>
              <a:buNone/>
              <a:defRPr sz="12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400"/>
              </a:spcBef>
              <a:spcAft>
                <a:spcPts val="0"/>
              </a:spcAft>
              <a:buClr>
                <a:schemeClr val="dk1"/>
              </a:buClr>
              <a:buSzPts val="1200"/>
              <a:buFont typeface="Arial"/>
              <a:buNone/>
              <a:defRPr sz="12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400"/>
              </a:spcBef>
              <a:spcAft>
                <a:spcPts val="0"/>
              </a:spcAft>
              <a:buClr>
                <a:schemeClr val="dk1"/>
              </a:buClr>
              <a:buSzPts val="1200"/>
              <a:buFont typeface="Arial"/>
              <a:buNone/>
              <a:defRPr sz="12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400"/>
              </a:spcBef>
              <a:spcAft>
                <a:spcPts val="0"/>
              </a:spcAft>
              <a:buClr>
                <a:schemeClr val="dk1"/>
              </a:buClr>
              <a:buSzPts val="1200"/>
              <a:buFont typeface="Arial"/>
              <a:buNone/>
              <a:defRPr sz="1200" b="1" i="0" u="none" strike="noStrike" cap="none">
                <a:solidFill>
                  <a:schemeClr val="dk1"/>
                </a:solidFill>
                <a:latin typeface="Calibri"/>
                <a:ea typeface="Calibri"/>
                <a:cs typeface="Calibri"/>
                <a:sym typeface="Calibri"/>
              </a:defRPr>
            </a:lvl9pPr>
          </a:lstStyle>
          <a:p>
            <a:endParaRPr/>
          </a:p>
        </p:txBody>
      </p:sp>
      <p:sp>
        <p:nvSpPr>
          <p:cNvPr id="90" name="Google Shape;90;p19"/>
          <p:cNvSpPr txBox="1">
            <a:spLocks noGrp="1"/>
          </p:cNvSpPr>
          <p:nvPr>
            <p:ph type="body" idx="4"/>
          </p:nvPr>
        </p:nvSpPr>
        <p:spPr>
          <a:xfrm>
            <a:off x="4629150" y="1878806"/>
            <a:ext cx="3887400" cy="2763300"/>
          </a:xfrm>
          <a:prstGeom prst="rect">
            <a:avLst/>
          </a:prstGeom>
          <a:noFill/>
          <a:ln>
            <a:noFill/>
          </a:ln>
        </p:spPr>
        <p:txBody>
          <a:bodyPr spcFirstLastPara="1" wrap="square" lIns="68575" tIns="68575" rIns="68575" bIns="68575" anchor="t" anchorCtr="0"/>
          <a:lstStyle>
            <a:lvl1pPr marL="457200" marR="0" lvl="0" indent="-36195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91" name="Google Shape;91;p19"/>
          <p:cNvSpPr txBox="1">
            <a:spLocks noGrp="1"/>
          </p:cNvSpPr>
          <p:nvPr>
            <p:ph type="dt" idx="10"/>
          </p:nvPr>
        </p:nvSpPr>
        <p:spPr>
          <a:xfrm>
            <a:off x="628650" y="4767263"/>
            <a:ext cx="2057400" cy="273900"/>
          </a:xfrm>
          <a:prstGeom prst="rect">
            <a:avLst/>
          </a:prstGeom>
          <a:noFill/>
          <a:ln>
            <a:noFill/>
          </a:ln>
        </p:spPr>
        <p:txBody>
          <a:bodyPr spcFirstLastPara="1" wrap="square" lIns="68575" tIns="68575" rIns="68575" bIns="68575" anchor="ctr" anchorCtr="0"/>
          <a:lstStyle>
            <a:lvl1pPr marR="0" lvl="0" algn="l" rtl="0">
              <a:spcBef>
                <a:spcPts val="0"/>
              </a:spcBef>
              <a:spcAft>
                <a:spcPts val="0"/>
              </a:spcAft>
              <a:buSzPts val="1100"/>
              <a:buNone/>
              <a:defRPr sz="900">
                <a:solidFill>
                  <a:srgbClr val="888888"/>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92" name="Google Shape;92;p19"/>
          <p:cNvSpPr txBox="1">
            <a:spLocks noGrp="1"/>
          </p:cNvSpPr>
          <p:nvPr>
            <p:ph type="ftr" idx="11"/>
          </p:nvPr>
        </p:nvSpPr>
        <p:spPr>
          <a:xfrm>
            <a:off x="3028950" y="4767263"/>
            <a:ext cx="3086100" cy="273900"/>
          </a:xfrm>
          <a:prstGeom prst="rect">
            <a:avLst/>
          </a:prstGeom>
          <a:noFill/>
          <a:ln>
            <a:noFill/>
          </a:ln>
        </p:spPr>
        <p:txBody>
          <a:bodyPr spcFirstLastPara="1" wrap="square" lIns="68575" tIns="68575" rIns="68575" bIns="68575" anchor="ctr" anchorCtr="0"/>
          <a:lstStyle>
            <a:lvl1pPr marR="0" lvl="0" algn="ctr" rtl="0">
              <a:spcBef>
                <a:spcPts val="0"/>
              </a:spcBef>
              <a:spcAft>
                <a:spcPts val="0"/>
              </a:spcAft>
              <a:buSzPts val="1100"/>
              <a:buNone/>
              <a:defRPr sz="900">
                <a:solidFill>
                  <a:srgbClr val="888888"/>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93" name="Google Shape;93;p19"/>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900">
                <a:solidFill>
                  <a:srgbClr val="888888"/>
                </a:solidFill>
                <a:latin typeface="Calibri"/>
                <a:ea typeface="Calibri"/>
                <a:cs typeface="Calibri"/>
                <a:sym typeface="Calibri"/>
              </a:defRPr>
            </a:lvl1pPr>
            <a:lvl2pPr marL="0" marR="0" lvl="1" indent="0" algn="r" rtl="0">
              <a:spcBef>
                <a:spcPts val="0"/>
              </a:spcBef>
              <a:buNone/>
              <a:defRPr sz="900">
                <a:solidFill>
                  <a:srgbClr val="888888"/>
                </a:solidFill>
                <a:latin typeface="Calibri"/>
                <a:ea typeface="Calibri"/>
                <a:cs typeface="Calibri"/>
                <a:sym typeface="Calibri"/>
              </a:defRPr>
            </a:lvl2pPr>
            <a:lvl3pPr marL="0" marR="0" lvl="2" indent="0" algn="r" rtl="0">
              <a:spcBef>
                <a:spcPts val="0"/>
              </a:spcBef>
              <a:buNone/>
              <a:defRPr sz="900">
                <a:solidFill>
                  <a:srgbClr val="888888"/>
                </a:solidFill>
                <a:latin typeface="Calibri"/>
                <a:ea typeface="Calibri"/>
                <a:cs typeface="Calibri"/>
                <a:sym typeface="Calibri"/>
              </a:defRPr>
            </a:lvl3pPr>
            <a:lvl4pPr marL="0" marR="0" lvl="3" indent="0" algn="r" rtl="0">
              <a:spcBef>
                <a:spcPts val="0"/>
              </a:spcBef>
              <a:buNone/>
              <a:defRPr sz="900">
                <a:solidFill>
                  <a:srgbClr val="888888"/>
                </a:solidFill>
                <a:latin typeface="Calibri"/>
                <a:ea typeface="Calibri"/>
                <a:cs typeface="Calibri"/>
                <a:sym typeface="Calibri"/>
              </a:defRPr>
            </a:lvl4pPr>
            <a:lvl5pPr marL="0" marR="0" lvl="4" indent="0" algn="r" rtl="0">
              <a:spcBef>
                <a:spcPts val="0"/>
              </a:spcBef>
              <a:buNone/>
              <a:defRPr sz="900">
                <a:solidFill>
                  <a:srgbClr val="888888"/>
                </a:solidFill>
                <a:latin typeface="Calibri"/>
                <a:ea typeface="Calibri"/>
                <a:cs typeface="Calibri"/>
                <a:sym typeface="Calibri"/>
              </a:defRPr>
            </a:lvl5pPr>
            <a:lvl6pPr marL="0" marR="0" lvl="5" indent="0" algn="r" rtl="0">
              <a:spcBef>
                <a:spcPts val="0"/>
              </a:spcBef>
              <a:buNone/>
              <a:defRPr sz="900">
                <a:solidFill>
                  <a:srgbClr val="888888"/>
                </a:solidFill>
                <a:latin typeface="Calibri"/>
                <a:ea typeface="Calibri"/>
                <a:cs typeface="Calibri"/>
                <a:sym typeface="Calibri"/>
              </a:defRPr>
            </a:lvl6pPr>
            <a:lvl7pPr marL="0" marR="0" lvl="6" indent="0" algn="r" rtl="0">
              <a:spcBef>
                <a:spcPts val="0"/>
              </a:spcBef>
              <a:buNone/>
              <a:defRPr sz="900">
                <a:solidFill>
                  <a:srgbClr val="888888"/>
                </a:solidFill>
                <a:latin typeface="Calibri"/>
                <a:ea typeface="Calibri"/>
                <a:cs typeface="Calibri"/>
                <a:sym typeface="Calibri"/>
              </a:defRPr>
            </a:lvl7pPr>
            <a:lvl8pPr marL="0" marR="0" lvl="7" indent="0" algn="r" rtl="0">
              <a:spcBef>
                <a:spcPts val="0"/>
              </a:spcBef>
              <a:buNone/>
              <a:defRPr sz="900">
                <a:solidFill>
                  <a:srgbClr val="888888"/>
                </a:solidFill>
                <a:latin typeface="Calibri"/>
                <a:ea typeface="Calibri"/>
                <a:cs typeface="Calibri"/>
                <a:sym typeface="Calibri"/>
              </a:defRPr>
            </a:lvl8pPr>
            <a:lvl9pPr marL="0" marR="0" lvl="8" indent="0" algn="r" rtl="0">
              <a:spcBef>
                <a:spcPts val="0"/>
              </a:spcBef>
              <a:buNone/>
              <a:defRPr sz="9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94"/>
        <p:cNvGrpSpPr/>
        <p:nvPr/>
      </p:nvGrpSpPr>
      <p:grpSpPr>
        <a:xfrm>
          <a:off x="0" y="0"/>
          <a:ext cx="0" cy="0"/>
          <a:chOff x="0" y="0"/>
          <a:chExt cx="0" cy="0"/>
        </a:xfrm>
      </p:grpSpPr>
      <p:sp>
        <p:nvSpPr>
          <p:cNvPr id="95" name="Google Shape;95;p20"/>
          <p:cNvSpPr txBox="1">
            <a:spLocks noGrp="1"/>
          </p:cNvSpPr>
          <p:nvPr>
            <p:ph type="title"/>
          </p:nvPr>
        </p:nvSpPr>
        <p:spPr>
          <a:xfrm>
            <a:off x="628650" y="273844"/>
            <a:ext cx="7886700" cy="994200"/>
          </a:xfrm>
          <a:prstGeom prst="rect">
            <a:avLst/>
          </a:prstGeom>
          <a:noFill/>
          <a:ln>
            <a:noFill/>
          </a:ln>
        </p:spPr>
        <p:txBody>
          <a:bodyPr spcFirstLastPara="1" wrap="square" lIns="68575" tIns="68575" rIns="68575" bIns="68575" anchor="ctr" anchorCtr="0"/>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a:endParaRPr/>
          </a:p>
        </p:txBody>
      </p:sp>
      <p:sp>
        <p:nvSpPr>
          <p:cNvPr id="96" name="Google Shape;96;p20"/>
          <p:cNvSpPr txBox="1">
            <a:spLocks noGrp="1"/>
          </p:cNvSpPr>
          <p:nvPr>
            <p:ph type="dt" idx="10"/>
          </p:nvPr>
        </p:nvSpPr>
        <p:spPr>
          <a:xfrm>
            <a:off x="628650" y="4767263"/>
            <a:ext cx="2057400" cy="273900"/>
          </a:xfrm>
          <a:prstGeom prst="rect">
            <a:avLst/>
          </a:prstGeom>
          <a:noFill/>
          <a:ln>
            <a:noFill/>
          </a:ln>
        </p:spPr>
        <p:txBody>
          <a:bodyPr spcFirstLastPara="1" wrap="square" lIns="68575" tIns="68575" rIns="68575" bIns="68575" anchor="ctr" anchorCtr="0"/>
          <a:lstStyle>
            <a:lvl1pPr marR="0" lvl="0" algn="l" rtl="0">
              <a:spcBef>
                <a:spcPts val="0"/>
              </a:spcBef>
              <a:spcAft>
                <a:spcPts val="0"/>
              </a:spcAft>
              <a:buSzPts val="1100"/>
              <a:buNone/>
              <a:defRPr sz="900">
                <a:solidFill>
                  <a:srgbClr val="888888"/>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97" name="Google Shape;97;p20"/>
          <p:cNvSpPr txBox="1">
            <a:spLocks noGrp="1"/>
          </p:cNvSpPr>
          <p:nvPr>
            <p:ph type="ftr" idx="11"/>
          </p:nvPr>
        </p:nvSpPr>
        <p:spPr>
          <a:xfrm>
            <a:off x="3028950" y="4767263"/>
            <a:ext cx="3086100" cy="273900"/>
          </a:xfrm>
          <a:prstGeom prst="rect">
            <a:avLst/>
          </a:prstGeom>
          <a:noFill/>
          <a:ln>
            <a:noFill/>
          </a:ln>
        </p:spPr>
        <p:txBody>
          <a:bodyPr spcFirstLastPara="1" wrap="square" lIns="68575" tIns="68575" rIns="68575" bIns="68575" anchor="ctr" anchorCtr="0"/>
          <a:lstStyle>
            <a:lvl1pPr marR="0" lvl="0" algn="ctr" rtl="0">
              <a:spcBef>
                <a:spcPts val="0"/>
              </a:spcBef>
              <a:spcAft>
                <a:spcPts val="0"/>
              </a:spcAft>
              <a:buSzPts val="1100"/>
              <a:buNone/>
              <a:defRPr sz="900">
                <a:solidFill>
                  <a:srgbClr val="888888"/>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98" name="Google Shape;98;p20"/>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900">
                <a:solidFill>
                  <a:srgbClr val="888888"/>
                </a:solidFill>
                <a:latin typeface="Calibri"/>
                <a:ea typeface="Calibri"/>
                <a:cs typeface="Calibri"/>
                <a:sym typeface="Calibri"/>
              </a:defRPr>
            </a:lvl1pPr>
            <a:lvl2pPr marL="0" marR="0" lvl="1" indent="0" algn="r" rtl="0">
              <a:spcBef>
                <a:spcPts val="0"/>
              </a:spcBef>
              <a:buNone/>
              <a:defRPr sz="900">
                <a:solidFill>
                  <a:srgbClr val="888888"/>
                </a:solidFill>
                <a:latin typeface="Calibri"/>
                <a:ea typeface="Calibri"/>
                <a:cs typeface="Calibri"/>
                <a:sym typeface="Calibri"/>
              </a:defRPr>
            </a:lvl2pPr>
            <a:lvl3pPr marL="0" marR="0" lvl="2" indent="0" algn="r" rtl="0">
              <a:spcBef>
                <a:spcPts val="0"/>
              </a:spcBef>
              <a:buNone/>
              <a:defRPr sz="900">
                <a:solidFill>
                  <a:srgbClr val="888888"/>
                </a:solidFill>
                <a:latin typeface="Calibri"/>
                <a:ea typeface="Calibri"/>
                <a:cs typeface="Calibri"/>
                <a:sym typeface="Calibri"/>
              </a:defRPr>
            </a:lvl3pPr>
            <a:lvl4pPr marL="0" marR="0" lvl="3" indent="0" algn="r" rtl="0">
              <a:spcBef>
                <a:spcPts val="0"/>
              </a:spcBef>
              <a:buNone/>
              <a:defRPr sz="900">
                <a:solidFill>
                  <a:srgbClr val="888888"/>
                </a:solidFill>
                <a:latin typeface="Calibri"/>
                <a:ea typeface="Calibri"/>
                <a:cs typeface="Calibri"/>
                <a:sym typeface="Calibri"/>
              </a:defRPr>
            </a:lvl4pPr>
            <a:lvl5pPr marL="0" marR="0" lvl="4" indent="0" algn="r" rtl="0">
              <a:spcBef>
                <a:spcPts val="0"/>
              </a:spcBef>
              <a:buNone/>
              <a:defRPr sz="900">
                <a:solidFill>
                  <a:srgbClr val="888888"/>
                </a:solidFill>
                <a:latin typeface="Calibri"/>
                <a:ea typeface="Calibri"/>
                <a:cs typeface="Calibri"/>
                <a:sym typeface="Calibri"/>
              </a:defRPr>
            </a:lvl5pPr>
            <a:lvl6pPr marL="0" marR="0" lvl="5" indent="0" algn="r" rtl="0">
              <a:spcBef>
                <a:spcPts val="0"/>
              </a:spcBef>
              <a:buNone/>
              <a:defRPr sz="900">
                <a:solidFill>
                  <a:srgbClr val="888888"/>
                </a:solidFill>
                <a:latin typeface="Calibri"/>
                <a:ea typeface="Calibri"/>
                <a:cs typeface="Calibri"/>
                <a:sym typeface="Calibri"/>
              </a:defRPr>
            </a:lvl6pPr>
            <a:lvl7pPr marL="0" marR="0" lvl="6" indent="0" algn="r" rtl="0">
              <a:spcBef>
                <a:spcPts val="0"/>
              </a:spcBef>
              <a:buNone/>
              <a:defRPr sz="900">
                <a:solidFill>
                  <a:srgbClr val="888888"/>
                </a:solidFill>
                <a:latin typeface="Calibri"/>
                <a:ea typeface="Calibri"/>
                <a:cs typeface="Calibri"/>
                <a:sym typeface="Calibri"/>
              </a:defRPr>
            </a:lvl7pPr>
            <a:lvl8pPr marL="0" marR="0" lvl="7" indent="0" algn="r" rtl="0">
              <a:spcBef>
                <a:spcPts val="0"/>
              </a:spcBef>
              <a:buNone/>
              <a:defRPr sz="900">
                <a:solidFill>
                  <a:srgbClr val="888888"/>
                </a:solidFill>
                <a:latin typeface="Calibri"/>
                <a:ea typeface="Calibri"/>
                <a:cs typeface="Calibri"/>
                <a:sym typeface="Calibri"/>
              </a:defRPr>
            </a:lvl8pPr>
            <a:lvl9pPr marL="0" marR="0" lvl="8" indent="0" algn="r" rtl="0">
              <a:spcBef>
                <a:spcPts val="0"/>
              </a:spcBef>
              <a:buNone/>
              <a:defRPr sz="9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lt1"/>
        </a:solidFill>
        <a:effectLst/>
      </p:bgPr>
    </p:bg>
    <p:spTree>
      <p:nvGrpSpPr>
        <p:cNvPr id="1" name="Shape 99"/>
        <p:cNvGrpSpPr/>
        <p:nvPr/>
      </p:nvGrpSpPr>
      <p:grpSpPr>
        <a:xfrm>
          <a:off x="0" y="0"/>
          <a:ext cx="0" cy="0"/>
          <a:chOff x="0" y="0"/>
          <a:chExt cx="0" cy="0"/>
        </a:xfrm>
      </p:grpSpPr>
      <p:sp>
        <p:nvSpPr>
          <p:cNvPr id="100" name="Google Shape;100;p21"/>
          <p:cNvSpPr txBox="1">
            <a:spLocks noGrp="1"/>
          </p:cNvSpPr>
          <p:nvPr>
            <p:ph type="dt" idx="10"/>
          </p:nvPr>
        </p:nvSpPr>
        <p:spPr>
          <a:xfrm>
            <a:off x="628650" y="4767263"/>
            <a:ext cx="2057400" cy="273900"/>
          </a:xfrm>
          <a:prstGeom prst="rect">
            <a:avLst/>
          </a:prstGeom>
          <a:noFill/>
          <a:ln>
            <a:noFill/>
          </a:ln>
        </p:spPr>
        <p:txBody>
          <a:bodyPr spcFirstLastPara="1" wrap="square" lIns="68575" tIns="68575" rIns="68575" bIns="68575" anchor="ctr" anchorCtr="0"/>
          <a:lstStyle>
            <a:lvl1pPr marR="0" lvl="0" algn="l" rtl="0">
              <a:spcBef>
                <a:spcPts val="0"/>
              </a:spcBef>
              <a:spcAft>
                <a:spcPts val="0"/>
              </a:spcAft>
              <a:buSzPts val="1100"/>
              <a:buNone/>
              <a:defRPr sz="900">
                <a:solidFill>
                  <a:srgbClr val="888888"/>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101" name="Google Shape;101;p21"/>
          <p:cNvSpPr txBox="1">
            <a:spLocks noGrp="1"/>
          </p:cNvSpPr>
          <p:nvPr>
            <p:ph type="ftr" idx="11"/>
          </p:nvPr>
        </p:nvSpPr>
        <p:spPr>
          <a:xfrm>
            <a:off x="3028950" y="4767263"/>
            <a:ext cx="3086100" cy="273900"/>
          </a:xfrm>
          <a:prstGeom prst="rect">
            <a:avLst/>
          </a:prstGeom>
          <a:noFill/>
          <a:ln>
            <a:noFill/>
          </a:ln>
        </p:spPr>
        <p:txBody>
          <a:bodyPr spcFirstLastPara="1" wrap="square" lIns="68575" tIns="68575" rIns="68575" bIns="68575" anchor="ctr" anchorCtr="0"/>
          <a:lstStyle>
            <a:lvl1pPr marR="0" lvl="0" algn="ctr" rtl="0">
              <a:spcBef>
                <a:spcPts val="0"/>
              </a:spcBef>
              <a:spcAft>
                <a:spcPts val="0"/>
              </a:spcAft>
              <a:buSzPts val="1100"/>
              <a:buNone/>
              <a:defRPr sz="900">
                <a:solidFill>
                  <a:srgbClr val="888888"/>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102" name="Google Shape;102;p21"/>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900">
                <a:solidFill>
                  <a:srgbClr val="888888"/>
                </a:solidFill>
                <a:latin typeface="Calibri"/>
                <a:ea typeface="Calibri"/>
                <a:cs typeface="Calibri"/>
                <a:sym typeface="Calibri"/>
              </a:defRPr>
            </a:lvl1pPr>
            <a:lvl2pPr marL="0" marR="0" lvl="1" indent="0" algn="r" rtl="0">
              <a:spcBef>
                <a:spcPts val="0"/>
              </a:spcBef>
              <a:buNone/>
              <a:defRPr sz="900">
                <a:solidFill>
                  <a:srgbClr val="888888"/>
                </a:solidFill>
                <a:latin typeface="Calibri"/>
                <a:ea typeface="Calibri"/>
                <a:cs typeface="Calibri"/>
                <a:sym typeface="Calibri"/>
              </a:defRPr>
            </a:lvl2pPr>
            <a:lvl3pPr marL="0" marR="0" lvl="2" indent="0" algn="r" rtl="0">
              <a:spcBef>
                <a:spcPts val="0"/>
              </a:spcBef>
              <a:buNone/>
              <a:defRPr sz="900">
                <a:solidFill>
                  <a:srgbClr val="888888"/>
                </a:solidFill>
                <a:latin typeface="Calibri"/>
                <a:ea typeface="Calibri"/>
                <a:cs typeface="Calibri"/>
                <a:sym typeface="Calibri"/>
              </a:defRPr>
            </a:lvl3pPr>
            <a:lvl4pPr marL="0" marR="0" lvl="3" indent="0" algn="r" rtl="0">
              <a:spcBef>
                <a:spcPts val="0"/>
              </a:spcBef>
              <a:buNone/>
              <a:defRPr sz="900">
                <a:solidFill>
                  <a:srgbClr val="888888"/>
                </a:solidFill>
                <a:latin typeface="Calibri"/>
                <a:ea typeface="Calibri"/>
                <a:cs typeface="Calibri"/>
                <a:sym typeface="Calibri"/>
              </a:defRPr>
            </a:lvl4pPr>
            <a:lvl5pPr marL="0" marR="0" lvl="4" indent="0" algn="r" rtl="0">
              <a:spcBef>
                <a:spcPts val="0"/>
              </a:spcBef>
              <a:buNone/>
              <a:defRPr sz="900">
                <a:solidFill>
                  <a:srgbClr val="888888"/>
                </a:solidFill>
                <a:latin typeface="Calibri"/>
                <a:ea typeface="Calibri"/>
                <a:cs typeface="Calibri"/>
                <a:sym typeface="Calibri"/>
              </a:defRPr>
            </a:lvl5pPr>
            <a:lvl6pPr marL="0" marR="0" lvl="5" indent="0" algn="r" rtl="0">
              <a:spcBef>
                <a:spcPts val="0"/>
              </a:spcBef>
              <a:buNone/>
              <a:defRPr sz="900">
                <a:solidFill>
                  <a:srgbClr val="888888"/>
                </a:solidFill>
                <a:latin typeface="Calibri"/>
                <a:ea typeface="Calibri"/>
                <a:cs typeface="Calibri"/>
                <a:sym typeface="Calibri"/>
              </a:defRPr>
            </a:lvl6pPr>
            <a:lvl7pPr marL="0" marR="0" lvl="6" indent="0" algn="r" rtl="0">
              <a:spcBef>
                <a:spcPts val="0"/>
              </a:spcBef>
              <a:buNone/>
              <a:defRPr sz="900">
                <a:solidFill>
                  <a:srgbClr val="888888"/>
                </a:solidFill>
                <a:latin typeface="Calibri"/>
                <a:ea typeface="Calibri"/>
                <a:cs typeface="Calibri"/>
                <a:sym typeface="Calibri"/>
              </a:defRPr>
            </a:lvl7pPr>
            <a:lvl8pPr marL="0" marR="0" lvl="7" indent="0" algn="r" rtl="0">
              <a:spcBef>
                <a:spcPts val="0"/>
              </a:spcBef>
              <a:buNone/>
              <a:defRPr sz="900">
                <a:solidFill>
                  <a:srgbClr val="888888"/>
                </a:solidFill>
                <a:latin typeface="Calibri"/>
                <a:ea typeface="Calibri"/>
                <a:cs typeface="Calibri"/>
                <a:sym typeface="Calibri"/>
              </a:defRPr>
            </a:lvl8pPr>
            <a:lvl9pPr marL="0" marR="0" lvl="8" indent="0" algn="r" rtl="0">
              <a:spcBef>
                <a:spcPts val="0"/>
              </a:spcBef>
              <a:buNone/>
              <a:defRPr sz="9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03"/>
        <p:cNvGrpSpPr/>
        <p:nvPr/>
      </p:nvGrpSpPr>
      <p:grpSpPr>
        <a:xfrm>
          <a:off x="0" y="0"/>
          <a:ext cx="0" cy="0"/>
          <a:chOff x="0" y="0"/>
          <a:chExt cx="0" cy="0"/>
        </a:xfrm>
      </p:grpSpPr>
      <p:sp>
        <p:nvSpPr>
          <p:cNvPr id="104" name="Google Shape;104;p22"/>
          <p:cNvSpPr txBox="1">
            <a:spLocks noGrp="1"/>
          </p:cNvSpPr>
          <p:nvPr>
            <p:ph type="title"/>
          </p:nvPr>
        </p:nvSpPr>
        <p:spPr>
          <a:xfrm>
            <a:off x="629841" y="342900"/>
            <a:ext cx="2949000" cy="1200300"/>
          </a:xfrm>
          <a:prstGeom prst="rect">
            <a:avLst/>
          </a:prstGeom>
          <a:noFill/>
          <a:ln>
            <a:noFill/>
          </a:ln>
        </p:spPr>
        <p:txBody>
          <a:bodyPr spcFirstLastPara="1" wrap="square" lIns="68575" tIns="68575" rIns="68575" bIns="68575" anchor="b" anchorCtr="0"/>
          <a:lstStyle>
            <a:lvl1pPr marR="0" lvl="0" algn="l" rtl="0">
              <a:lnSpc>
                <a:spcPct val="90000"/>
              </a:lnSpc>
              <a:spcBef>
                <a:spcPts val="0"/>
              </a:spcBef>
              <a:spcAft>
                <a:spcPts val="0"/>
              </a:spcAft>
              <a:buClr>
                <a:schemeClr val="dk1"/>
              </a:buClr>
              <a:buSzPts val="2400"/>
              <a:buFont typeface="Calibri"/>
              <a:buNone/>
              <a:defRPr sz="2400" b="0" i="0" u="none" strike="noStrike" cap="none">
                <a:solidFill>
                  <a:schemeClr val="dk1"/>
                </a:solidFill>
                <a:latin typeface="Calibri"/>
                <a:ea typeface="Calibri"/>
                <a:cs typeface="Calibri"/>
                <a:sym typeface="Calibri"/>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a:endParaRPr/>
          </a:p>
        </p:txBody>
      </p:sp>
      <p:sp>
        <p:nvSpPr>
          <p:cNvPr id="105" name="Google Shape;105;p22"/>
          <p:cNvSpPr txBox="1">
            <a:spLocks noGrp="1"/>
          </p:cNvSpPr>
          <p:nvPr>
            <p:ph type="body" idx="1"/>
          </p:nvPr>
        </p:nvSpPr>
        <p:spPr>
          <a:xfrm>
            <a:off x="3887391" y="740569"/>
            <a:ext cx="4629300" cy="3655200"/>
          </a:xfrm>
          <a:prstGeom prst="rect">
            <a:avLst/>
          </a:prstGeom>
          <a:noFill/>
          <a:ln>
            <a:noFill/>
          </a:ln>
        </p:spPr>
        <p:txBody>
          <a:bodyPr spcFirstLastPara="1" wrap="square" lIns="68575" tIns="68575" rIns="68575" bIns="68575" anchor="t" anchorCtr="0"/>
          <a:lstStyle>
            <a:lvl1pPr marL="457200" marR="0" lvl="0" indent="-381000" algn="l" rtl="0">
              <a:lnSpc>
                <a:spcPct val="90000"/>
              </a:lnSpc>
              <a:spcBef>
                <a:spcPts val="8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1pPr>
            <a:lvl2pPr marL="914400" marR="0" lvl="1" indent="-361950" algn="l" rtl="0">
              <a:lnSpc>
                <a:spcPct val="90000"/>
              </a:lnSpc>
              <a:spcBef>
                <a:spcPts val="4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4pPr>
            <a:lvl5pPr marL="2286000" marR="0" lvl="4"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5pPr>
            <a:lvl6pPr marL="2743200" marR="0" lvl="5"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6pPr>
            <a:lvl7pPr marL="3200400" marR="0" lvl="6"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7pPr>
            <a:lvl8pPr marL="3657600" marR="0" lvl="7"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8pPr>
            <a:lvl9pPr marL="4114800" marR="0" lvl="8"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9pPr>
          </a:lstStyle>
          <a:p>
            <a:endParaRPr/>
          </a:p>
        </p:txBody>
      </p:sp>
      <p:sp>
        <p:nvSpPr>
          <p:cNvPr id="106" name="Google Shape;106;p22"/>
          <p:cNvSpPr txBox="1">
            <a:spLocks noGrp="1"/>
          </p:cNvSpPr>
          <p:nvPr>
            <p:ph type="body" idx="2"/>
          </p:nvPr>
        </p:nvSpPr>
        <p:spPr>
          <a:xfrm>
            <a:off x="629841" y="1543050"/>
            <a:ext cx="2949000" cy="2858700"/>
          </a:xfrm>
          <a:prstGeom prst="rect">
            <a:avLst/>
          </a:prstGeom>
          <a:noFill/>
          <a:ln>
            <a:noFill/>
          </a:ln>
        </p:spPr>
        <p:txBody>
          <a:bodyPr spcFirstLastPara="1" wrap="square" lIns="68575" tIns="68575" rIns="68575" bIns="68575" anchor="t" anchorCtr="0"/>
          <a:lstStyle>
            <a:lvl1pPr marL="457200" marR="0" lvl="0" indent="-228600" algn="l" rtl="0">
              <a:lnSpc>
                <a:spcPct val="90000"/>
              </a:lnSpc>
              <a:spcBef>
                <a:spcPts val="8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400"/>
              </a:spcBef>
              <a:spcAft>
                <a:spcPts val="0"/>
              </a:spcAft>
              <a:buClr>
                <a:schemeClr val="dk1"/>
              </a:buClr>
              <a:buSzPts val="1100"/>
              <a:buFont typeface="Arial"/>
              <a:buNone/>
              <a:defRPr sz="11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40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400"/>
              </a:spcBef>
              <a:spcAft>
                <a:spcPts val="0"/>
              </a:spcAft>
              <a:buClr>
                <a:schemeClr val="dk1"/>
              </a:buClr>
              <a:buSzPts val="800"/>
              <a:buFont typeface="Arial"/>
              <a:buNone/>
              <a:defRPr sz="8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400"/>
              </a:spcBef>
              <a:spcAft>
                <a:spcPts val="0"/>
              </a:spcAft>
              <a:buClr>
                <a:schemeClr val="dk1"/>
              </a:buClr>
              <a:buSzPts val="800"/>
              <a:buFont typeface="Arial"/>
              <a:buNone/>
              <a:defRPr sz="80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400"/>
              </a:spcBef>
              <a:spcAft>
                <a:spcPts val="0"/>
              </a:spcAft>
              <a:buClr>
                <a:schemeClr val="dk1"/>
              </a:buClr>
              <a:buSzPts val="800"/>
              <a:buFont typeface="Arial"/>
              <a:buNone/>
              <a:defRPr sz="8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400"/>
              </a:spcBef>
              <a:spcAft>
                <a:spcPts val="0"/>
              </a:spcAft>
              <a:buClr>
                <a:schemeClr val="dk1"/>
              </a:buClr>
              <a:buSzPts val="800"/>
              <a:buFont typeface="Arial"/>
              <a:buNone/>
              <a:defRPr sz="8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400"/>
              </a:spcBef>
              <a:spcAft>
                <a:spcPts val="0"/>
              </a:spcAft>
              <a:buClr>
                <a:schemeClr val="dk1"/>
              </a:buClr>
              <a:buSzPts val="800"/>
              <a:buFont typeface="Arial"/>
              <a:buNone/>
              <a:defRPr sz="8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400"/>
              </a:spcBef>
              <a:spcAft>
                <a:spcPts val="0"/>
              </a:spcAft>
              <a:buClr>
                <a:schemeClr val="dk1"/>
              </a:buClr>
              <a:buSzPts val="800"/>
              <a:buFont typeface="Arial"/>
              <a:buNone/>
              <a:defRPr sz="800" b="0" i="0" u="none" strike="noStrike" cap="none">
                <a:solidFill>
                  <a:schemeClr val="dk1"/>
                </a:solidFill>
                <a:latin typeface="Calibri"/>
                <a:ea typeface="Calibri"/>
                <a:cs typeface="Calibri"/>
                <a:sym typeface="Calibri"/>
              </a:defRPr>
            </a:lvl9pPr>
          </a:lstStyle>
          <a:p>
            <a:endParaRPr/>
          </a:p>
        </p:txBody>
      </p:sp>
      <p:sp>
        <p:nvSpPr>
          <p:cNvPr id="107" name="Google Shape;107;p22"/>
          <p:cNvSpPr txBox="1">
            <a:spLocks noGrp="1"/>
          </p:cNvSpPr>
          <p:nvPr>
            <p:ph type="dt" idx="10"/>
          </p:nvPr>
        </p:nvSpPr>
        <p:spPr>
          <a:xfrm>
            <a:off x="628650" y="4767263"/>
            <a:ext cx="2057400" cy="273900"/>
          </a:xfrm>
          <a:prstGeom prst="rect">
            <a:avLst/>
          </a:prstGeom>
          <a:noFill/>
          <a:ln>
            <a:noFill/>
          </a:ln>
        </p:spPr>
        <p:txBody>
          <a:bodyPr spcFirstLastPara="1" wrap="square" lIns="68575" tIns="68575" rIns="68575" bIns="68575" anchor="ctr" anchorCtr="0"/>
          <a:lstStyle>
            <a:lvl1pPr marR="0" lvl="0" algn="l" rtl="0">
              <a:spcBef>
                <a:spcPts val="0"/>
              </a:spcBef>
              <a:spcAft>
                <a:spcPts val="0"/>
              </a:spcAft>
              <a:buSzPts val="1100"/>
              <a:buNone/>
              <a:defRPr sz="900">
                <a:solidFill>
                  <a:srgbClr val="888888"/>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108" name="Google Shape;108;p22"/>
          <p:cNvSpPr txBox="1">
            <a:spLocks noGrp="1"/>
          </p:cNvSpPr>
          <p:nvPr>
            <p:ph type="ftr" idx="11"/>
          </p:nvPr>
        </p:nvSpPr>
        <p:spPr>
          <a:xfrm>
            <a:off x="3028950" y="4767263"/>
            <a:ext cx="3086100" cy="273900"/>
          </a:xfrm>
          <a:prstGeom prst="rect">
            <a:avLst/>
          </a:prstGeom>
          <a:noFill/>
          <a:ln>
            <a:noFill/>
          </a:ln>
        </p:spPr>
        <p:txBody>
          <a:bodyPr spcFirstLastPara="1" wrap="square" lIns="68575" tIns="68575" rIns="68575" bIns="68575" anchor="ctr" anchorCtr="0"/>
          <a:lstStyle>
            <a:lvl1pPr marR="0" lvl="0" algn="ctr" rtl="0">
              <a:spcBef>
                <a:spcPts val="0"/>
              </a:spcBef>
              <a:spcAft>
                <a:spcPts val="0"/>
              </a:spcAft>
              <a:buSzPts val="1100"/>
              <a:buNone/>
              <a:defRPr sz="900">
                <a:solidFill>
                  <a:srgbClr val="888888"/>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109" name="Google Shape;109;p22"/>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900">
                <a:solidFill>
                  <a:srgbClr val="888888"/>
                </a:solidFill>
                <a:latin typeface="Calibri"/>
                <a:ea typeface="Calibri"/>
                <a:cs typeface="Calibri"/>
                <a:sym typeface="Calibri"/>
              </a:defRPr>
            </a:lvl1pPr>
            <a:lvl2pPr marL="0" marR="0" lvl="1" indent="0" algn="r" rtl="0">
              <a:spcBef>
                <a:spcPts val="0"/>
              </a:spcBef>
              <a:buNone/>
              <a:defRPr sz="900">
                <a:solidFill>
                  <a:srgbClr val="888888"/>
                </a:solidFill>
                <a:latin typeface="Calibri"/>
                <a:ea typeface="Calibri"/>
                <a:cs typeface="Calibri"/>
                <a:sym typeface="Calibri"/>
              </a:defRPr>
            </a:lvl2pPr>
            <a:lvl3pPr marL="0" marR="0" lvl="2" indent="0" algn="r" rtl="0">
              <a:spcBef>
                <a:spcPts val="0"/>
              </a:spcBef>
              <a:buNone/>
              <a:defRPr sz="900">
                <a:solidFill>
                  <a:srgbClr val="888888"/>
                </a:solidFill>
                <a:latin typeface="Calibri"/>
                <a:ea typeface="Calibri"/>
                <a:cs typeface="Calibri"/>
                <a:sym typeface="Calibri"/>
              </a:defRPr>
            </a:lvl3pPr>
            <a:lvl4pPr marL="0" marR="0" lvl="3" indent="0" algn="r" rtl="0">
              <a:spcBef>
                <a:spcPts val="0"/>
              </a:spcBef>
              <a:buNone/>
              <a:defRPr sz="900">
                <a:solidFill>
                  <a:srgbClr val="888888"/>
                </a:solidFill>
                <a:latin typeface="Calibri"/>
                <a:ea typeface="Calibri"/>
                <a:cs typeface="Calibri"/>
                <a:sym typeface="Calibri"/>
              </a:defRPr>
            </a:lvl4pPr>
            <a:lvl5pPr marL="0" marR="0" lvl="4" indent="0" algn="r" rtl="0">
              <a:spcBef>
                <a:spcPts val="0"/>
              </a:spcBef>
              <a:buNone/>
              <a:defRPr sz="900">
                <a:solidFill>
                  <a:srgbClr val="888888"/>
                </a:solidFill>
                <a:latin typeface="Calibri"/>
                <a:ea typeface="Calibri"/>
                <a:cs typeface="Calibri"/>
                <a:sym typeface="Calibri"/>
              </a:defRPr>
            </a:lvl5pPr>
            <a:lvl6pPr marL="0" marR="0" lvl="5" indent="0" algn="r" rtl="0">
              <a:spcBef>
                <a:spcPts val="0"/>
              </a:spcBef>
              <a:buNone/>
              <a:defRPr sz="900">
                <a:solidFill>
                  <a:srgbClr val="888888"/>
                </a:solidFill>
                <a:latin typeface="Calibri"/>
                <a:ea typeface="Calibri"/>
                <a:cs typeface="Calibri"/>
                <a:sym typeface="Calibri"/>
              </a:defRPr>
            </a:lvl6pPr>
            <a:lvl7pPr marL="0" marR="0" lvl="6" indent="0" algn="r" rtl="0">
              <a:spcBef>
                <a:spcPts val="0"/>
              </a:spcBef>
              <a:buNone/>
              <a:defRPr sz="900">
                <a:solidFill>
                  <a:srgbClr val="888888"/>
                </a:solidFill>
                <a:latin typeface="Calibri"/>
                <a:ea typeface="Calibri"/>
                <a:cs typeface="Calibri"/>
                <a:sym typeface="Calibri"/>
              </a:defRPr>
            </a:lvl7pPr>
            <a:lvl8pPr marL="0" marR="0" lvl="7" indent="0" algn="r" rtl="0">
              <a:spcBef>
                <a:spcPts val="0"/>
              </a:spcBef>
              <a:buNone/>
              <a:defRPr sz="900">
                <a:solidFill>
                  <a:srgbClr val="888888"/>
                </a:solidFill>
                <a:latin typeface="Calibri"/>
                <a:ea typeface="Calibri"/>
                <a:cs typeface="Calibri"/>
                <a:sym typeface="Calibri"/>
              </a:defRPr>
            </a:lvl8pPr>
            <a:lvl9pPr marL="0" marR="0" lvl="8" indent="0" algn="r" rtl="0">
              <a:spcBef>
                <a:spcPts val="0"/>
              </a:spcBef>
              <a:buNone/>
              <a:defRPr sz="9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10"/>
        <p:cNvGrpSpPr/>
        <p:nvPr/>
      </p:nvGrpSpPr>
      <p:grpSpPr>
        <a:xfrm>
          <a:off x="0" y="0"/>
          <a:ext cx="0" cy="0"/>
          <a:chOff x="0" y="0"/>
          <a:chExt cx="0" cy="0"/>
        </a:xfrm>
      </p:grpSpPr>
      <p:sp>
        <p:nvSpPr>
          <p:cNvPr id="111" name="Google Shape;111;p23"/>
          <p:cNvSpPr txBox="1">
            <a:spLocks noGrp="1"/>
          </p:cNvSpPr>
          <p:nvPr>
            <p:ph type="title"/>
          </p:nvPr>
        </p:nvSpPr>
        <p:spPr>
          <a:xfrm>
            <a:off x="629841" y="342900"/>
            <a:ext cx="2949000" cy="1200300"/>
          </a:xfrm>
          <a:prstGeom prst="rect">
            <a:avLst/>
          </a:prstGeom>
          <a:noFill/>
          <a:ln>
            <a:noFill/>
          </a:ln>
        </p:spPr>
        <p:txBody>
          <a:bodyPr spcFirstLastPara="1" wrap="square" lIns="68575" tIns="68575" rIns="68575" bIns="68575" anchor="b" anchorCtr="0"/>
          <a:lstStyle>
            <a:lvl1pPr marR="0" lvl="0" algn="l" rtl="0">
              <a:lnSpc>
                <a:spcPct val="90000"/>
              </a:lnSpc>
              <a:spcBef>
                <a:spcPts val="0"/>
              </a:spcBef>
              <a:spcAft>
                <a:spcPts val="0"/>
              </a:spcAft>
              <a:buClr>
                <a:schemeClr val="dk1"/>
              </a:buClr>
              <a:buSzPts val="2400"/>
              <a:buFont typeface="Calibri"/>
              <a:buNone/>
              <a:defRPr sz="2400" b="0" i="0" u="none" strike="noStrike" cap="none">
                <a:solidFill>
                  <a:schemeClr val="dk1"/>
                </a:solidFill>
                <a:latin typeface="Calibri"/>
                <a:ea typeface="Calibri"/>
                <a:cs typeface="Calibri"/>
                <a:sym typeface="Calibri"/>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a:endParaRPr/>
          </a:p>
        </p:txBody>
      </p:sp>
      <p:sp>
        <p:nvSpPr>
          <p:cNvPr id="112" name="Google Shape;112;p23"/>
          <p:cNvSpPr>
            <a:spLocks noGrp="1"/>
          </p:cNvSpPr>
          <p:nvPr>
            <p:ph type="pic" idx="2"/>
          </p:nvPr>
        </p:nvSpPr>
        <p:spPr>
          <a:xfrm>
            <a:off x="3887391" y="740569"/>
            <a:ext cx="4629300" cy="3655200"/>
          </a:xfrm>
          <a:prstGeom prst="rect">
            <a:avLst/>
          </a:prstGeom>
          <a:noFill/>
          <a:ln>
            <a:noFill/>
          </a:ln>
        </p:spPr>
        <p:txBody>
          <a:bodyPr spcFirstLastPara="1" wrap="square" lIns="68575" tIns="68575" rIns="68575" bIns="68575" anchor="t" anchorCtr="0"/>
          <a:lstStyle>
            <a:lvl1pPr marR="0" lvl="0" algn="l" rtl="0">
              <a:lnSpc>
                <a:spcPct val="90000"/>
              </a:lnSpc>
              <a:spcBef>
                <a:spcPts val="8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R="0" lvl="1" algn="l" rtl="0">
              <a:lnSpc>
                <a:spcPct val="90000"/>
              </a:lnSpc>
              <a:spcBef>
                <a:spcPts val="400"/>
              </a:spcBef>
              <a:spcAft>
                <a:spcPts val="0"/>
              </a:spcAft>
              <a:buClr>
                <a:schemeClr val="dk1"/>
              </a:buClr>
              <a:buSzPts val="2100"/>
              <a:buFont typeface="Arial"/>
              <a:buNone/>
              <a:defRPr sz="2100" b="0" i="0" u="none" strike="noStrike" cap="none">
                <a:solidFill>
                  <a:schemeClr val="dk1"/>
                </a:solidFill>
                <a:latin typeface="Calibri"/>
                <a:ea typeface="Calibri"/>
                <a:cs typeface="Calibri"/>
                <a:sym typeface="Calibri"/>
              </a:defRPr>
            </a:lvl2pPr>
            <a:lvl3pPr marR="0" lvl="2" algn="l" rtl="0">
              <a:lnSpc>
                <a:spcPct val="90000"/>
              </a:lnSpc>
              <a:spcBef>
                <a:spcPts val="4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R="0" lvl="3"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4pPr>
            <a:lvl5pPr marR="0" lvl="4"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5pPr>
            <a:lvl6pPr marR="0" lvl="5"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6pPr>
            <a:lvl7pPr marR="0" lvl="6"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7pPr>
            <a:lvl8pPr marR="0" lvl="7"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8pPr>
            <a:lvl9pPr marR="0" lvl="8"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9pPr>
          </a:lstStyle>
          <a:p>
            <a:endParaRPr/>
          </a:p>
        </p:txBody>
      </p:sp>
      <p:sp>
        <p:nvSpPr>
          <p:cNvPr id="113" name="Google Shape;113;p23"/>
          <p:cNvSpPr txBox="1">
            <a:spLocks noGrp="1"/>
          </p:cNvSpPr>
          <p:nvPr>
            <p:ph type="body" idx="1"/>
          </p:nvPr>
        </p:nvSpPr>
        <p:spPr>
          <a:xfrm>
            <a:off x="629841" y="1543050"/>
            <a:ext cx="2949000" cy="2858700"/>
          </a:xfrm>
          <a:prstGeom prst="rect">
            <a:avLst/>
          </a:prstGeom>
          <a:noFill/>
          <a:ln>
            <a:noFill/>
          </a:ln>
        </p:spPr>
        <p:txBody>
          <a:bodyPr spcFirstLastPara="1" wrap="square" lIns="68575" tIns="68575" rIns="68575" bIns="68575" anchor="t" anchorCtr="0"/>
          <a:lstStyle>
            <a:lvl1pPr marL="457200" marR="0" lvl="0" indent="-228600" algn="l" rtl="0">
              <a:lnSpc>
                <a:spcPct val="90000"/>
              </a:lnSpc>
              <a:spcBef>
                <a:spcPts val="8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400"/>
              </a:spcBef>
              <a:spcAft>
                <a:spcPts val="0"/>
              </a:spcAft>
              <a:buClr>
                <a:schemeClr val="dk1"/>
              </a:buClr>
              <a:buSzPts val="1100"/>
              <a:buFont typeface="Arial"/>
              <a:buNone/>
              <a:defRPr sz="11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40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400"/>
              </a:spcBef>
              <a:spcAft>
                <a:spcPts val="0"/>
              </a:spcAft>
              <a:buClr>
                <a:schemeClr val="dk1"/>
              </a:buClr>
              <a:buSzPts val="800"/>
              <a:buFont typeface="Arial"/>
              <a:buNone/>
              <a:defRPr sz="8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400"/>
              </a:spcBef>
              <a:spcAft>
                <a:spcPts val="0"/>
              </a:spcAft>
              <a:buClr>
                <a:schemeClr val="dk1"/>
              </a:buClr>
              <a:buSzPts val="800"/>
              <a:buFont typeface="Arial"/>
              <a:buNone/>
              <a:defRPr sz="80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400"/>
              </a:spcBef>
              <a:spcAft>
                <a:spcPts val="0"/>
              </a:spcAft>
              <a:buClr>
                <a:schemeClr val="dk1"/>
              </a:buClr>
              <a:buSzPts val="800"/>
              <a:buFont typeface="Arial"/>
              <a:buNone/>
              <a:defRPr sz="8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400"/>
              </a:spcBef>
              <a:spcAft>
                <a:spcPts val="0"/>
              </a:spcAft>
              <a:buClr>
                <a:schemeClr val="dk1"/>
              </a:buClr>
              <a:buSzPts val="800"/>
              <a:buFont typeface="Arial"/>
              <a:buNone/>
              <a:defRPr sz="8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400"/>
              </a:spcBef>
              <a:spcAft>
                <a:spcPts val="0"/>
              </a:spcAft>
              <a:buClr>
                <a:schemeClr val="dk1"/>
              </a:buClr>
              <a:buSzPts val="800"/>
              <a:buFont typeface="Arial"/>
              <a:buNone/>
              <a:defRPr sz="8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400"/>
              </a:spcBef>
              <a:spcAft>
                <a:spcPts val="0"/>
              </a:spcAft>
              <a:buClr>
                <a:schemeClr val="dk1"/>
              </a:buClr>
              <a:buSzPts val="800"/>
              <a:buFont typeface="Arial"/>
              <a:buNone/>
              <a:defRPr sz="800" b="0" i="0" u="none" strike="noStrike" cap="none">
                <a:solidFill>
                  <a:schemeClr val="dk1"/>
                </a:solidFill>
                <a:latin typeface="Calibri"/>
                <a:ea typeface="Calibri"/>
                <a:cs typeface="Calibri"/>
                <a:sym typeface="Calibri"/>
              </a:defRPr>
            </a:lvl9pPr>
          </a:lstStyle>
          <a:p>
            <a:endParaRPr/>
          </a:p>
        </p:txBody>
      </p:sp>
      <p:sp>
        <p:nvSpPr>
          <p:cNvPr id="114" name="Google Shape;114;p23"/>
          <p:cNvSpPr txBox="1">
            <a:spLocks noGrp="1"/>
          </p:cNvSpPr>
          <p:nvPr>
            <p:ph type="dt" idx="10"/>
          </p:nvPr>
        </p:nvSpPr>
        <p:spPr>
          <a:xfrm>
            <a:off x="628650" y="4767263"/>
            <a:ext cx="2057400" cy="273900"/>
          </a:xfrm>
          <a:prstGeom prst="rect">
            <a:avLst/>
          </a:prstGeom>
          <a:noFill/>
          <a:ln>
            <a:noFill/>
          </a:ln>
        </p:spPr>
        <p:txBody>
          <a:bodyPr spcFirstLastPara="1" wrap="square" lIns="68575" tIns="68575" rIns="68575" bIns="68575" anchor="ctr" anchorCtr="0"/>
          <a:lstStyle>
            <a:lvl1pPr marR="0" lvl="0" algn="l" rtl="0">
              <a:spcBef>
                <a:spcPts val="0"/>
              </a:spcBef>
              <a:spcAft>
                <a:spcPts val="0"/>
              </a:spcAft>
              <a:buSzPts val="1100"/>
              <a:buNone/>
              <a:defRPr sz="900">
                <a:solidFill>
                  <a:srgbClr val="888888"/>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115" name="Google Shape;115;p23"/>
          <p:cNvSpPr txBox="1">
            <a:spLocks noGrp="1"/>
          </p:cNvSpPr>
          <p:nvPr>
            <p:ph type="ftr" idx="11"/>
          </p:nvPr>
        </p:nvSpPr>
        <p:spPr>
          <a:xfrm>
            <a:off x="3028950" y="4767263"/>
            <a:ext cx="3086100" cy="273900"/>
          </a:xfrm>
          <a:prstGeom prst="rect">
            <a:avLst/>
          </a:prstGeom>
          <a:noFill/>
          <a:ln>
            <a:noFill/>
          </a:ln>
        </p:spPr>
        <p:txBody>
          <a:bodyPr spcFirstLastPara="1" wrap="square" lIns="68575" tIns="68575" rIns="68575" bIns="68575" anchor="ctr" anchorCtr="0"/>
          <a:lstStyle>
            <a:lvl1pPr marR="0" lvl="0" algn="ctr" rtl="0">
              <a:spcBef>
                <a:spcPts val="0"/>
              </a:spcBef>
              <a:spcAft>
                <a:spcPts val="0"/>
              </a:spcAft>
              <a:buSzPts val="1100"/>
              <a:buNone/>
              <a:defRPr sz="900">
                <a:solidFill>
                  <a:srgbClr val="888888"/>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116" name="Google Shape;116;p23"/>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900">
                <a:solidFill>
                  <a:srgbClr val="888888"/>
                </a:solidFill>
                <a:latin typeface="Calibri"/>
                <a:ea typeface="Calibri"/>
                <a:cs typeface="Calibri"/>
                <a:sym typeface="Calibri"/>
              </a:defRPr>
            </a:lvl1pPr>
            <a:lvl2pPr marL="0" marR="0" lvl="1" indent="0" algn="r" rtl="0">
              <a:spcBef>
                <a:spcPts val="0"/>
              </a:spcBef>
              <a:buNone/>
              <a:defRPr sz="900">
                <a:solidFill>
                  <a:srgbClr val="888888"/>
                </a:solidFill>
                <a:latin typeface="Calibri"/>
                <a:ea typeface="Calibri"/>
                <a:cs typeface="Calibri"/>
                <a:sym typeface="Calibri"/>
              </a:defRPr>
            </a:lvl2pPr>
            <a:lvl3pPr marL="0" marR="0" lvl="2" indent="0" algn="r" rtl="0">
              <a:spcBef>
                <a:spcPts val="0"/>
              </a:spcBef>
              <a:buNone/>
              <a:defRPr sz="900">
                <a:solidFill>
                  <a:srgbClr val="888888"/>
                </a:solidFill>
                <a:latin typeface="Calibri"/>
                <a:ea typeface="Calibri"/>
                <a:cs typeface="Calibri"/>
                <a:sym typeface="Calibri"/>
              </a:defRPr>
            </a:lvl3pPr>
            <a:lvl4pPr marL="0" marR="0" lvl="3" indent="0" algn="r" rtl="0">
              <a:spcBef>
                <a:spcPts val="0"/>
              </a:spcBef>
              <a:buNone/>
              <a:defRPr sz="900">
                <a:solidFill>
                  <a:srgbClr val="888888"/>
                </a:solidFill>
                <a:latin typeface="Calibri"/>
                <a:ea typeface="Calibri"/>
                <a:cs typeface="Calibri"/>
                <a:sym typeface="Calibri"/>
              </a:defRPr>
            </a:lvl4pPr>
            <a:lvl5pPr marL="0" marR="0" lvl="4" indent="0" algn="r" rtl="0">
              <a:spcBef>
                <a:spcPts val="0"/>
              </a:spcBef>
              <a:buNone/>
              <a:defRPr sz="900">
                <a:solidFill>
                  <a:srgbClr val="888888"/>
                </a:solidFill>
                <a:latin typeface="Calibri"/>
                <a:ea typeface="Calibri"/>
                <a:cs typeface="Calibri"/>
                <a:sym typeface="Calibri"/>
              </a:defRPr>
            </a:lvl5pPr>
            <a:lvl6pPr marL="0" marR="0" lvl="5" indent="0" algn="r" rtl="0">
              <a:spcBef>
                <a:spcPts val="0"/>
              </a:spcBef>
              <a:buNone/>
              <a:defRPr sz="900">
                <a:solidFill>
                  <a:srgbClr val="888888"/>
                </a:solidFill>
                <a:latin typeface="Calibri"/>
                <a:ea typeface="Calibri"/>
                <a:cs typeface="Calibri"/>
                <a:sym typeface="Calibri"/>
              </a:defRPr>
            </a:lvl6pPr>
            <a:lvl7pPr marL="0" marR="0" lvl="6" indent="0" algn="r" rtl="0">
              <a:spcBef>
                <a:spcPts val="0"/>
              </a:spcBef>
              <a:buNone/>
              <a:defRPr sz="900">
                <a:solidFill>
                  <a:srgbClr val="888888"/>
                </a:solidFill>
                <a:latin typeface="Calibri"/>
                <a:ea typeface="Calibri"/>
                <a:cs typeface="Calibri"/>
                <a:sym typeface="Calibri"/>
              </a:defRPr>
            </a:lvl7pPr>
            <a:lvl8pPr marL="0" marR="0" lvl="7" indent="0" algn="r" rtl="0">
              <a:spcBef>
                <a:spcPts val="0"/>
              </a:spcBef>
              <a:buNone/>
              <a:defRPr sz="900">
                <a:solidFill>
                  <a:srgbClr val="888888"/>
                </a:solidFill>
                <a:latin typeface="Calibri"/>
                <a:ea typeface="Calibri"/>
                <a:cs typeface="Calibri"/>
                <a:sym typeface="Calibri"/>
              </a:defRPr>
            </a:lvl8pPr>
            <a:lvl9pPr marL="0" marR="0" lvl="8" indent="0" algn="r" rtl="0">
              <a:spcBef>
                <a:spcPts val="0"/>
              </a:spcBef>
              <a:buNone/>
              <a:defRPr sz="9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17"/>
        <p:cNvGrpSpPr/>
        <p:nvPr/>
      </p:nvGrpSpPr>
      <p:grpSpPr>
        <a:xfrm>
          <a:off x="0" y="0"/>
          <a:ext cx="0" cy="0"/>
          <a:chOff x="0" y="0"/>
          <a:chExt cx="0" cy="0"/>
        </a:xfrm>
      </p:grpSpPr>
      <p:sp>
        <p:nvSpPr>
          <p:cNvPr id="118" name="Google Shape;118;p24"/>
          <p:cNvSpPr txBox="1">
            <a:spLocks noGrp="1"/>
          </p:cNvSpPr>
          <p:nvPr>
            <p:ph type="title"/>
          </p:nvPr>
        </p:nvSpPr>
        <p:spPr>
          <a:xfrm>
            <a:off x="628650" y="273844"/>
            <a:ext cx="7886700" cy="994200"/>
          </a:xfrm>
          <a:prstGeom prst="rect">
            <a:avLst/>
          </a:prstGeom>
          <a:noFill/>
          <a:ln>
            <a:noFill/>
          </a:ln>
        </p:spPr>
        <p:txBody>
          <a:bodyPr spcFirstLastPara="1" wrap="square" lIns="68575" tIns="68575" rIns="68575" bIns="68575" anchor="ctr" anchorCtr="0"/>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a:endParaRPr/>
          </a:p>
        </p:txBody>
      </p:sp>
      <p:sp>
        <p:nvSpPr>
          <p:cNvPr id="119" name="Google Shape;119;p24"/>
          <p:cNvSpPr txBox="1">
            <a:spLocks noGrp="1"/>
          </p:cNvSpPr>
          <p:nvPr>
            <p:ph type="body" idx="1"/>
          </p:nvPr>
        </p:nvSpPr>
        <p:spPr>
          <a:xfrm rot="5400000">
            <a:off x="2940300" y="-942431"/>
            <a:ext cx="3263400" cy="7886700"/>
          </a:xfrm>
          <a:prstGeom prst="rect">
            <a:avLst/>
          </a:prstGeom>
          <a:noFill/>
          <a:ln>
            <a:noFill/>
          </a:ln>
        </p:spPr>
        <p:txBody>
          <a:bodyPr spcFirstLastPara="1" wrap="square" lIns="68575" tIns="68575" rIns="68575" bIns="68575" anchor="t" anchorCtr="0"/>
          <a:lstStyle>
            <a:lvl1pPr marL="457200" marR="0" lvl="0" indent="-36195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20" name="Google Shape;120;p24"/>
          <p:cNvSpPr txBox="1">
            <a:spLocks noGrp="1"/>
          </p:cNvSpPr>
          <p:nvPr>
            <p:ph type="dt" idx="10"/>
          </p:nvPr>
        </p:nvSpPr>
        <p:spPr>
          <a:xfrm>
            <a:off x="628650" y="4767263"/>
            <a:ext cx="2057400" cy="273900"/>
          </a:xfrm>
          <a:prstGeom prst="rect">
            <a:avLst/>
          </a:prstGeom>
          <a:noFill/>
          <a:ln>
            <a:noFill/>
          </a:ln>
        </p:spPr>
        <p:txBody>
          <a:bodyPr spcFirstLastPara="1" wrap="square" lIns="68575" tIns="68575" rIns="68575" bIns="68575" anchor="ctr" anchorCtr="0"/>
          <a:lstStyle>
            <a:lvl1pPr marR="0" lvl="0" algn="l" rtl="0">
              <a:spcBef>
                <a:spcPts val="0"/>
              </a:spcBef>
              <a:spcAft>
                <a:spcPts val="0"/>
              </a:spcAft>
              <a:buSzPts val="1100"/>
              <a:buNone/>
              <a:defRPr sz="900">
                <a:solidFill>
                  <a:srgbClr val="888888"/>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121" name="Google Shape;121;p24"/>
          <p:cNvSpPr txBox="1">
            <a:spLocks noGrp="1"/>
          </p:cNvSpPr>
          <p:nvPr>
            <p:ph type="ftr" idx="11"/>
          </p:nvPr>
        </p:nvSpPr>
        <p:spPr>
          <a:xfrm>
            <a:off x="3028950" y="4767263"/>
            <a:ext cx="3086100" cy="273900"/>
          </a:xfrm>
          <a:prstGeom prst="rect">
            <a:avLst/>
          </a:prstGeom>
          <a:noFill/>
          <a:ln>
            <a:noFill/>
          </a:ln>
        </p:spPr>
        <p:txBody>
          <a:bodyPr spcFirstLastPara="1" wrap="square" lIns="68575" tIns="68575" rIns="68575" bIns="68575" anchor="ctr" anchorCtr="0"/>
          <a:lstStyle>
            <a:lvl1pPr marR="0" lvl="0" algn="ctr" rtl="0">
              <a:spcBef>
                <a:spcPts val="0"/>
              </a:spcBef>
              <a:spcAft>
                <a:spcPts val="0"/>
              </a:spcAft>
              <a:buSzPts val="1100"/>
              <a:buNone/>
              <a:defRPr sz="900">
                <a:solidFill>
                  <a:srgbClr val="888888"/>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122" name="Google Shape;122;p24"/>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900">
                <a:solidFill>
                  <a:srgbClr val="888888"/>
                </a:solidFill>
                <a:latin typeface="Calibri"/>
                <a:ea typeface="Calibri"/>
                <a:cs typeface="Calibri"/>
                <a:sym typeface="Calibri"/>
              </a:defRPr>
            </a:lvl1pPr>
            <a:lvl2pPr marL="0" marR="0" lvl="1" indent="0" algn="r" rtl="0">
              <a:spcBef>
                <a:spcPts val="0"/>
              </a:spcBef>
              <a:buNone/>
              <a:defRPr sz="900">
                <a:solidFill>
                  <a:srgbClr val="888888"/>
                </a:solidFill>
                <a:latin typeface="Calibri"/>
                <a:ea typeface="Calibri"/>
                <a:cs typeface="Calibri"/>
                <a:sym typeface="Calibri"/>
              </a:defRPr>
            </a:lvl2pPr>
            <a:lvl3pPr marL="0" marR="0" lvl="2" indent="0" algn="r" rtl="0">
              <a:spcBef>
                <a:spcPts val="0"/>
              </a:spcBef>
              <a:buNone/>
              <a:defRPr sz="900">
                <a:solidFill>
                  <a:srgbClr val="888888"/>
                </a:solidFill>
                <a:latin typeface="Calibri"/>
                <a:ea typeface="Calibri"/>
                <a:cs typeface="Calibri"/>
                <a:sym typeface="Calibri"/>
              </a:defRPr>
            </a:lvl3pPr>
            <a:lvl4pPr marL="0" marR="0" lvl="3" indent="0" algn="r" rtl="0">
              <a:spcBef>
                <a:spcPts val="0"/>
              </a:spcBef>
              <a:buNone/>
              <a:defRPr sz="900">
                <a:solidFill>
                  <a:srgbClr val="888888"/>
                </a:solidFill>
                <a:latin typeface="Calibri"/>
                <a:ea typeface="Calibri"/>
                <a:cs typeface="Calibri"/>
                <a:sym typeface="Calibri"/>
              </a:defRPr>
            </a:lvl4pPr>
            <a:lvl5pPr marL="0" marR="0" lvl="4" indent="0" algn="r" rtl="0">
              <a:spcBef>
                <a:spcPts val="0"/>
              </a:spcBef>
              <a:buNone/>
              <a:defRPr sz="900">
                <a:solidFill>
                  <a:srgbClr val="888888"/>
                </a:solidFill>
                <a:latin typeface="Calibri"/>
                <a:ea typeface="Calibri"/>
                <a:cs typeface="Calibri"/>
                <a:sym typeface="Calibri"/>
              </a:defRPr>
            </a:lvl5pPr>
            <a:lvl6pPr marL="0" marR="0" lvl="5" indent="0" algn="r" rtl="0">
              <a:spcBef>
                <a:spcPts val="0"/>
              </a:spcBef>
              <a:buNone/>
              <a:defRPr sz="900">
                <a:solidFill>
                  <a:srgbClr val="888888"/>
                </a:solidFill>
                <a:latin typeface="Calibri"/>
                <a:ea typeface="Calibri"/>
                <a:cs typeface="Calibri"/>
                <a:sym typeface="Calibri"/>
              </a:defRPr>
            </a:lvl6pPr>
            <a:lvl7pPr marL="0" marR="0" lvl="6" indent="0" algn="r" rtl="0">
              <a:spcBef>
                <a:spcPts val="0"/>
              </a:spcBef>
              <a:buNone/>
              <a:defRPr sz="900">
                <a:solidFill>
                  <a:srgbClr val="888888"/>
                </a:solidFill>
                <a:latin typeface="Calibri"/>
                <a:ea typeface="Calibri"/>
                <a:cs typeface="Calibri"/>
                <a:sym typeface="Calibri"/>
              </a:defRPr>
            </a:lvl7pPr>
            <a:lvl8pPr marL="0" marR="0" lvl="7" indent="0" algn="r" rtl="0">
              <a:spcBef>
                <a:spcPts val="0"/>
              </a:spcBef>
              <a:buNone/>
              <a:defRPr sz="900">
                <a:solidFill>
                  <a:srgbClr val="888888"/>
                </a:solidFill>
                <a:latin typeface="Calibri"/>
                <a:ea typeface="Calibri"/>
                <a:cs typeface="Calibri"/>
                <a:sym typeface="Calibri"/>
              </a:defRPr>
            </a:lvl8pPr>
            <a:lvl9pPr marL="0" marR="0" lvl="8" indent="0" algn="r" rtl="0">
              <a:spcBef>
                <a:spcPts val="0"/>
              </a:spcBef>
              <a:buNone/>
              <a:defRPr sz="9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23"/>
        <p:cNvGrpSpPr/>
        <p:nvPr/>
      </p:nvGrpSpPr>
      <p:grpSpPr>
        <a:xfrm>
          <a:off x="0" y="0"/>
          <a:ext cx="0" cy="0"/>
          <a:chOff x="0" y="0"/>
          <a:chExt cx="0" cy="0"/>
        </a:xfrm>
      </p:grpSpPr>
      <p:sp>
        <p:nvSpPr>
          <p:cNvPr id="124" name="Google Shape;124;p25"/>
          <p:cNvSpPr txBox="1">
            <a:spLocks noGrp="1"/>
          </p:cNvSpPr>
          <p:nvPr>
            <p:ph type="title"/>
          </p:nvPr>
        </p:nvSpPr>
        <p:spPr>
          <a:xfrm rot="5400000">
            <a:off x="5350050" y="1467544"/>
            <a:ext cx="4359000" cy="1971600"/>
          </a:xfrm>
          <a:prstGeom prst="rect">
            <a:avLst/>
          </a:prstGeom>
          <a:noFill/>
          <a:ln>
            <a:noFill/>
          </a:ln>
        </p:spPr>
        <p:txBody>
          <a:bodyPr spcFirstLastPara="1" wrap="square" lIns="68575" tIns="68575" rIns="68575" bIns="68575" anchor="ctr" anchorCtr="0"/>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a:endParaRPr/>
          </a:p>
        </p:txBody>
      </p:sp>
      <p:sp>
        <p:nvSpPr>
          <p:cNvPr id="125" name="Google Shape;125;p25"/>
          <p:cNvSpPr txBox="1">
            <a:spLocks noGrp="1"/>
          </p:cNvSpPr>
          <p:nvPr>
            <p:ph type="body" idx="1"/>
          </p:nvPr>
        </p:nvSpPr>
        <p:spPr>
          <a:xfrm rot="5400000">
            <a:off x="1349475" y="-447056"/>
            <a:ext cx="4359000" cy="5800800"/>
          </a:xfrm>
          <a:prstGeom prst="rect">
            <a:avLst/>
          </a:prstGeom>
          <a:noFill/>
          <a:ln>
            <a:noFill/>
          </a:ln>
        </p:spPr>
        <p:txBody>
          <a:bodyPr spcFirstLastPara="1" wrap="square" lIns="68575" tIns="68575" rIns="68575" bIns="68575" anchor="t" anchorCtr="0"/>
          <a:lstStyle>
            <a:lvl1pPr marL="457200" marR="0" lvl="0" indent="-36195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26" name="Google Shape;126;p25"/>
          <p:cNvSpPr txBox="1">
            <a:spLocks noGrp="1"/>
          </p:cNvSpPr>
          <p:nvPr>
            <p:ph type="dt" idx="10"/>
          </p:nvPr>
        </p:nvSpPr>
        <p:spPr>
          <a:xfrm>
            <a:off x="628650" y="4767263"/>
            <a:ext cx="2057400" cy="273900"/>
          </a:xfrm>
          <a:prstGeom prst="rect">
            <a:avLst/>
          </a:prstGeom>
          <a:noFill/>
          <a:ln>
            <a:noFill/>
          </a:ln>
        </p:spPr>
        <p:txBody>
          <a:bodyPr spcFirstLastPara="1" wrap="square" lIns="68575" tIns="68575" rIns="68575" bIns="68575" anchor="ctr" anchorCtr="0"/>
          <a:lstStyle>
            <a:lvl1pPr marR="0" lvl="0" algn="l" rtl="0">
              <a:spcBef>
                <a:spcPts val="0"/>
              </a:spcBef>
              <a:spcAft>
                <a:spcPts val="0"/>
              </a:spcAft>
              <a:buSzPts val="1100"/>
              <a:buNone/>
              <a:defRPr sz="900">
                <a:solidFill>
                  <a:srgbClr val="888888"/>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127" name="Google Shape;127;p25"/>
          <p:cNvSpPr txBox="1">
            <a:spLocks noGrp="1"/>
          </p:cNvSpPr>
          <p:nvPr>
            <p:ph type="ftr" idx="11"/>
          </p:nvPr>
        </p:nvSpPr>
        <p:spPr>
          <a:xfrm>
            <a:off x="3028950" y="4767263"/>
            <a:ext cx="3086100" cy="273900"/>
          </a:xfrm>
          <a:prstGeom prst="rect">
            <a:avLst/>
          </a:prstGeom>
          <a:noFill/>
          <a:ln>
            <a:noFill/>
          </a:ln>
        </p:spPr>
        <p:txBody>
          <a:bodyPr spcFirstLastPara="1" wrap="square" lIns="68575" tIns="68575" rIns="68575" bIns="68575" anchor="ctr" anchorCtr="0"/>
          <a:lstStyle>
            <a:lvl1pPr marR="0" lvl="0" algn="ctr" rtl="0">
              <a:spcBef>
                <a:spcPts val="0"/>
              </a:spcBef>
              <a:spcAft>
                <a:spcPts val="0"/>
              </a:spcAft>
              <a:buSzPts val="1100"/>
              <a:buNone/>
              <a:defRPr sz="900">
                <a:solidFill>
                  <a:srgbClr val="888888"/>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128" name="Google Shape;128;p25"/>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900">
                <a:solidFill>
                  <a:srgbClr val="888888"/>
                </a:solidFill>
                <a:latin typeface="Calibri"/>
                <a:ea typeface="Calibri"/>
                <a:cs typeface="Calibri"/>
                <a:sym typeface="Calibri"/>
              </a:defRPr>
            </a:lvl1pPr>
            <a:lvl2pPr marL="0" marR="0" lvl="1" indent="0" algn="r" rtl="0">
              <a:spcBef>
                <a:spcPts val="0"/>
              </a:spcBef>
              <a:buNone/>
              <a:defRPr sz="900">
                <a:solidFill>
                  <a:srgbClr val="888888"/>
                </a:solidFill>
                <a:latin typeface="Calibri"/>
                <a:ea typeface="Calibri"/>
                <a:cs typeface="Calibri"/>
                <a:sym typeface="Calibri"/>
              </a:defRPr>
            </a:lvl2pPr>
            <a:lvl3pPr marL="0" marR="0" lvl="2" indent="0" algn="r" rtl="0">
              <a:spcBef>
                <a:spcPts val="0"/>
              </a:spcBef>
              <a:buNone/>
              <a:defRPr sz="900">
                <a:solidFill>
                  <a:srgbClr val="888888"/>
                </a:solidFill>
                <a:latin typeface="Calibri"/>
                <a:ea typeface="Calibri"/>
                <a:cs typeface="Calibri"/>
                <a:sym typeface="Calibri"/>
              </a:defRPr>
            </a:lvl3pPr>
            <a:lvl4pPr marL="0" marR="0" lvl="3" indent="0" algn="r" rtl="0">
              <a:spcBef>
                <a:spcPts val="0"/>
              </a:spcBef>
              <a:buNone/>
              <a:defRPr sz="900">
                <a:solidFill>
                  <a:srgbClr val="888888"/>
                </a:solidFill>
                <a:latin typeface="Calibri"/>
                <a:ea typeface="Calibri"/>
                <a:cs typeface="Calibri"/>
                <a:sym typeface="Calibri"/>
              </a:defRPr>
            </a:lvl4pPr>
            <a:lvl5pPr marL="0" marR="0" lvl="4" indent="0" algn="r" rtl="0">
              <a:spcBef>
                <a:spcPts val="0"/>
              </a:spcBef>
              <a:buNone/>
              <a:defRPr sz="900">
                <a:solidFill>
                  <a:srgbClr val="888888"/>
                </a:solidFill>
                <a:latin typeface="Calibri"/>
                <a:ea typeface="Calibri"/>
                <a:cs typeface="Calibri"/>
                <a:sym typeface="Calibri"/>
              </a:defRPr>
            </a:lvl5pPr>
            <a:lvl6pPr marL="0" marR="0" lvl="5" indent="0" algn="r" rtl="0">
              <a:spcBef>
                <a:spcPts val="0"/>
              </a:spcBef>
              <a:buNone/>
              <a:defRPr sz="900">
                <a:solidFill>
                  <a:srgbClr val="888888"/>
                </a:solidFill>
                <a:latin typeface="Calibri"/>
                <a:ea typeface="Calibri"/>
                <a:cs typeface="Calibri"/>
                <a:sym typeface="Calibri"/>
              </a:defRPr>
            </a:lvl6pPr>
            <a:lvl7pPr marL="0" marR="0" lvl="6" indent="0" algn="r" rtl="0">
              <a:spcBef>
                <a:spcPts val="0"/>
              </a:spcBef>
              <a:buNone/>
              <a:defRPr sz="900">
                <a:solidFill>
                  <a:srgbClr val="888888"/>
                </a:solidFill>
                <a:latin typeface="Calibri"/>
                <a:ea typeface="Calibri"/>
                <a:cs typeface="Calibri"/>
                <a:sym typeface="Calibri"/>
              </a:defRPr>
            </a:lvl7pPr>
            <a:lvl8pPr marL="0" marR="0" lvl="7" indent="0" algn="r" rtl="0">
              <a:spcBef>
                <a:spcPts val="0"/>
              </a:spcBef>
              <a:buNone/>
              <a:defRPr sz="900">
                <a:solidFill>
                  <a:srgbClr val="888888"/>
                </a:solidFill>
                <a:latin typeface="Calibri"/>
                <a:ea typeface="Calibri"/>
                <a:cs typeface="Calibri"/>
                <a:sym typeface="Calibri"/>
              </a:defRPr>
            </a:lvl8pPr>
            <a:lvl9pPr marL="0" marR="0" lvl="8" indent="0" algn="r" rtl="0">
              <a:spcBef>
                <a:spcPts val="0"/>
              </a:spcBef>
              <a:buNone/>
              <a:defRPr sz="9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rotWithShape="1">
          <a:blip r:embed="rId14">
            <a:alphaModFix/>
          </a:blip>
          <a:stretch>
            <a:fillRect/>
          </a:stretch>
        </a:blip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628650" y="273844"/>
            <a:ext cx="7886700" cy="994200"/>
          </a:xfrm>
          <a:prstGeom prst="rect">
            <a:avLst/>
          </a:prstGeom>
          <a:noFill/>
          <a:ln>
            <a:noFill/>
          </a:ln>
        </p:spPr>
        <p:txBody>
          <a:bodyPr spcFirstLastPara="1" wrap="square" lIns="68575" tIns="68575" rIns="68575" bIns="68575" anchor="ctr" anchorCtr="0"/>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a:endParaRPr/>
          </a:p>
        </p:txBody>
      </p:sp>
      <p:sp>
        <p:nvSpPr>
          <p:cNvPr id="52" name="Google Shape;52;p13"/>
          <p:cNvSpPr txBox="1">
            <a:spLocks noGrp="1"/>
          </p:cNvSpPr>
          <p:nvPr>
            <p:ph type="body" idx="1"/>
          </p:nvPr>
        </p:nvSpPr>
        <p:spPr>
          <a:xfrm>
            <a:off x="628650" y="1369219"/>
            <a:ext cx="7886700" cy="3263400"/>
          </a:xfrm>
          <a:prstGeom prst="rect">
            <a:avLst/>
          </a:prstGeom>
          <a:noFill/>
          <a:ln>
            <a:noFill/>
          </a:ln>
        </p:spPr>
        <p:txBody>
          <a:bodyPr spcFirstLastPara="1" wrap="square" lIns="68575" tIns="68575" rIns="68575" bIns="68575" anchor="t" anchorCtr="0"/>
          <a:lstStyle>
            <a:lvl1pPr marL="457200" marR="0" lvl="0" indent="-36195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53" name="Google Shape;53;p13"/>
          <p:cNvSpPr txBox="1">
            <a:spLocks noGrp="1"/>
          </p:cNvSpPr>
          <p:nvPr>
            <p:ph type="dt" idx="10"/>
          </p:nvPr>
        </p:nvSpPr>
        <p:spPr>
          <a:xfrm>
            <a:off x="628650" y="4767263"/>
            <a:ext cx="2057400" cy="273900"/>
          </a:xfrm>
          <a:prstGeom prst="rect">
            <a:avLst/>
          </a:prstGeom>
          <a:noFill/>
          <a:ln>
            <a:noFill/>
          </a:ln>
        </p:spPr>
        <p:txBody>
          <a:bodyPr spcFirstLastPara="1" wrap="square" lIns="68575" tIns="68575" rIns="68575" bIns="68575" anchor="ctr" anchorCtr="0"/>
          <a:lstStyle>
            <a:lvl1pPr marR="0" lvl="0" algn="l" rtl="0">
              <a:spcBef>
                <a:spcPts val="0"/>
              </a:spcBef>
              <a:spcAft>
                <a:spcPts val="0"/>
              </a:spcAft>
              <a:buSzPts val="11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54" name="Google Shape;54;p13"/>
          <p:cNvSpPr txBox="1">
            <a:spLocks noGrp="1"/>
          </p:cNvSpPr>
          <p:nvPr>
            <p:ph type="ftr" idx="11"/>
          </p:nvPr>
        </p:nvSpPr>
        <p:spPr>
          <a:xfrm>
            <a:off x="3028950" y="4767263"/>
            <a:ext cx="3086100" cy="273900"/>
          </a:xfrm>
          <a:prstGeom prst="rect">
            <a:avLst/>
          </a:prstGeom>
          <a:noFill/>
          <a:ln>
            <a:noFill/>
          </a:ln>
        </p:spPr>
        <p:txBody>
          <a:bodyPr spcFirstLastPara="1" wrap="square" lIns="68575" tIns="68575" rIns="68575" bIns="68575" anchor="ctr" anchorCtr="0"/>
          <a:lstStyle>
            <a:lvl1pPr marR="0" lvl="0" algn="ctr" rtl="0">
              <a:spcBef>
                <a:spcPts val="0"/>
              </a:spcBef>
              <a:spcAft>
                <a:spcPts val="0"/>
              </a:spcAft>
              <a:buSzPts val="11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55" name="Google Shape;55;p13"/>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900" b="0" i="0" u="none" strike="noStrike" cap="none">
                <a:solidFill>
                  <a:srgbClr val="888888"/>
                </a:solidFill>
                <a:latin typeface="Calibri"/>
                <a:ea typeface="Calibri"/>
                <a:cs typeface="Calibri"/>
                <a:sym typeface="Calibri"/>
              </a:defRPr>
            </a:lvl1pPr>
            <a:lvl2pPr marL="0" marR="0" lvl="1" indent="0" algn="r" rtl="0">
              <a:spcBef>
                <a:spcPts val="0"/>
              </a:spcBef>
              <a:buNone/>
              <a:defRPr sz="900" b="0" i="0" u="none" strike="noStrike" cap="none">
                <a:solidFill>
                  <a:srgbClr val="888888"/>
                </a:solidFill>
                <a:latin typeface="Calibri"/>
                <a:ea typeface="Calibri"/>
                <a:cs typeface="Calibri"/>
                <a:sym typeface="Calibri"/>
              </a:defRPr>
            </a:lvl2pPr>
            <a:lvl3pPr marL="0" marR="0" lvl="2" indent="0" algn="r" rtl="0">
              <a:spcBef>
                <a:spcPts val="0"/>
              </a:spcBef>
              <a:buNone/>
              <a:defRPr sz="900" b="0" i="0" u="none" strike="noStrike" cap="none">
                <a:solidFill>
                  <a:srgbClr val="888888"/>
                </a:solidFill>
                <a:latin typeface="Calibri"/>
                <a:ea typeface="Calibri"/>
                <a:cs typeface="Calibri"/>
                <a:sym typeface="Calibri"/>
              </a:defRPr>
            </a:lvl3pPr>
            <a:lvl4pPr marL="0" marR="0" lvl="3" indent="0" algn="r" rtl="0">
              <a:spcBef>
                <a:spcPts val="0"/>
              </a:spcBef>
              <a:buNone/>
              <a:defRPr sz="900" b="0" i="0" u="none" strike="noStrike" cap="none">
                <a:solidFill>
                  <a:srgbClr val="888888"/>
                </a:solidFill>
                <a:latin typeface="Calibri"/>
                <a:ea typeface="Calibri"/>
                <a:cs typeface="Calibri"/>
                <a:sym typeface="Calibri"/>
              </a:defRPr>
            </a:lvl4pPr>
            <a:lvl5pPr marL="0" marR="0" lvl="4" indent="0" algn="r" rtl="0">
              <a:spcBef>
                <a:spcPts val="0"/>
              </a:spcBef>
              <a:buNone/>
              <a:defRPr sz="900" b="0" i="0" u="none" strike="noStrike" cap="none">
                <a:solidFill>
                  <a:srgbClr val="888888"/>
                </a:solidFill>
                <a:latin typeface="Calibri"/>
                <a:ea typeface="Calibri"/>
                <a:cs typeface="Calibri"/>
                <a:sym typeface="Calibri"/>
              </a:defRPr>
            </a:lvl5pPr>
            <a:lvl6pPr marL="0" marR="0" lvl="5" indent="0" algn="r" rtl="0">
              <a:spcBef>
                <a:spcPts val="0"/>
              </a:spcBef>
              <a:buNone/>
              <a:defRPr sz="900" b="0" i="0" u="none" strike="noStrike" cap="none">
                <a:solidFill>
                  <a:srgbClr val="888888"/>
                </a:solidFill>
                <a:latin typeface="Calibri"/>
                <a:ea typeface="Calibri"/>
                <a:cs typeface="Calibri"/>
                <a:sym typeface="Calibri"/>
              </a:defRPr>
            </a:lvl6pPr>
            <a:lvl7pPr marL="0" marR="0" lvl="6" indent="0" algn="r" rtl="0">
              <a:spcBef>
                <a:spcPts val="0"/>
              </a:spcBef>
              <a:buNone/>
              <a:defRPr sz="900" b="0" i="0" u="none" strike="noStrike" cap="none">
                <a:solidFill>
                  <a:srgbClr val="888888"/>
                </a:solidFill>
                <a:latin typeface="Calibri"/>
                <a:ea typeface="Calibri"/>
                <a:cs typeface="Calibri"/>
                <a:sym typeface="Calibri"/>
              </a:defRPr>
            </a:lvl7pPr>
            <a:lvl8pPr marL="0" marR="0" lvl="7" indent="0" algn="r" rtl="0">
              <a:spcBef>
                <a:spcPts val="0"/>
              </a:spcBef>
              <a:buNone/>
              <a:defRPr sz="900" b="0" i="0" u="none" strike="noStrike" cap="none">
                <a:solidFill>
                  <a:srgbClr val="888888"/>
                </a:solidFill>
                <a:latin typeface="Calibri"/>
                <a:ea typeface="Calibri"/>
                <a:cs typeface="Calibri"/>
                <a:sym typeface="Calibri"/>
              </a:defRPr>
            </a:lvl8pPr>
            <a:lvl9pPr marL="0" marR="0" lvl="8" indent="0" algn="r" rtl="0">
              <a:spcBef>
                <a:spcPts val="0"/>
              </a:spcBef>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hyperlink" Target="https://www.damarcharteracademy.org/title-i-ix/" TargetMode="External"/><Relationship Id="rId2" Type="http://schemas.openxmlformats.org/officeDocument/2006/relationships/notesSlide" Target="../notesSlides/notesSlide10.xml"/><Relationship Id="rId1" Type="http://schemas.openxmlformats.org/officeDocument/2006/relationships/slideLayout" Target="../slideLayouts/slideLayout13.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8" Type="http://schemas.openxmlformats.org/officeDocument/2006/relationships/hyperlink" Target="https://edu.gcfglobal.org/en/mobileapps/" TargetMode="External"/><Relationship Id="rId13" Type="http://schemas.openxmlformats.org/officeDocument/2006/relationships/hyperlink" Target="https://learnwithhomer.com/" TargetMode="External"/><Relationship Id="rId18" Type="http://schemas.openxmlformats.org/officeDocument/2006/relationships/hyperlink" Target="https://dragonbox.com/" TargetMode="External"/><Relationship Id="rId3" Type="http://schemas.openxmlformats.org/officeDocument/2006/relationships/hyperlink" Target="https://www.commonsensemedia.org/" TargetMode="External"/><Relationship Id="rId21" Type="http://schemas.openxmlformats.org/officeDocument/2006/relationships/hyperlink" Target="https://www.splashmath.com/apps" TargetMode="External"/><Relationship Id="rId7" Type="http://schemas.openxmlformats.org/officeDocument/2006/relationships/hyperlink" Target="https://www.arcademics.com/" TargetMode="External"/><Relationship Id="rId12" Type="http://schemas.openxmlformats.org/officeDocument/2006/relationships/hyperlink" Target="https://www.brainpop.com/about/apps/" TargetMode="External"/><Relationship Id="rId17" Type="http://schemas.openxmlformats.org/officeDocument/2006/relationships/hyperlink" Target="https://codespark.com/" TargetMode="External"/><Relationship Id="rId25" Type="http://schemas.openxmlformats.org/officeDocument/2006/relationships/hyperlink" Target="https://www.gonoodle.com/" TargetMode="External"/><Relationship Id="rId2" Type="http://schemas.openxmlformats.org/officeDocument/2006/relationships/notesSlide" Target="../notesSlides/notesSlide12.xml"/><Relationship Id="rId16" Type="http://schemas.openxmlformats.org/officeDocument/2006/relationships/hyperlink" Target="https://www.speakaboos.com/" TargetMode="External"/><Relationship Id="rId20" Type="http://schemas.openxmlformats.org/officeDocument/2006/relationships/hyperlink" Target="https://www.originatorkids.com/?p=1008" TargetMode="External"/><Relationship Id="rId1" Type="http://schemas.openxmlformats.org/officeDocument/2006/relationships/slideLayout" Target="../slideLayouts/slideLayout13.xml"/><Relationship Id="rId6" Type="http://schemas.openxmlformats.org/officeDocument/2006/relationships/hyperlink" Target="https://www.abcmouse.com/abt/homepage" TargetMode="External"/><Relationship Id="rId11" Type="http://schemas.openxmlformats.org/officeDocument/2006/relationships/hyperlink" Target="https://bobbooks.com/product/reading-magic-1-app/" TargetMode="External"/><Relationship Id="rId24" Type="http://schemas.openxmlformats.org/officeDocument/2006/relationships/hyperlink" Target="https://www.duolingo.com/" TargetMode="External"/><Relationship Id="rId5" Type="http://schemas.openxmlformats.org/officeDocument/2006/relationships/image" Target="../media/image3.png"/><Relationship Id="rId15" Type="http://schemas.openxmlformats.org/officeDocument/2006/relationships/hyperlink" Target="https://www.commonsensemedia.org/app-reviews/scribblenauts-remix" TargetMode="External"/><Relationship Id="rId23" Type="http://schemas.openxmlformats.org/officeDocument/2006/relationships/hyperlink" Target="https://oneglobekids.org/" TargetMode="External"/><Relationship Id="rId10" Type="http://schemas.openxmlformats.org/officeDocument/2006/relationships/hyperlink" Target="https://app.kidslisten.org/" TargetMode="External"/><Relationship Id="rId19" Type="http://schemas.openxmlformats.org/officeDocument/2006/relationships/hyperlink" Target="https://www.commonsensemedia.org/app-reviews/marcopolo-world-school" TargetMode="External"/><Relationship Id="rId4" Type="http://schemas.openxmlformats.org/officeDocument/2006/relationships/hyperlink" Target="https://www.damarcharteracademy.org/family-resources/" TargetMode="External"/><Relationship Id="rId9" Type="http://schemas.openxmlformats.org/officeDocument/2006/relationships/hyperlink" Target="https://www.khanacademy.org/" TargetMode="External"/><Relationship Id="rId14" Type="http://schemas.openxmlformats.org/officeDocument/2006/relationships/hyperlink" Target="http://www.madlibs.com/apps/" TargetMode="External"/><Relationship Id="rId22" Type="http://schemas.openxmlformats.org/officeDocument/2006/relationships/hyperlink" Target="https://tinybop.com/apps"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www.in.gov/doe/nutrition/meal-site-information/" TargetMode="External"/><Relationship Id="rId7"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13.xml"/><Relationship Id="rId6" Type="http://schemas.openxmlformats.org/officeDocument/2006/relationships/hyperlink" Target="https://indyschild.com/things-to-do-this-summer-around-indianapolis/" TargetMode="External"/><Relationship Id="rId5" Type="http://schemas.openxmlformats.org/officeDocument/2006/relationships/hyperlink" Target="https://www.iidc.indiana.edu/irca/articles/summer-camps-and-programs.html" TargetMode="External"/><Relationship Id="rId4" Type="http://schemas.openxmlformats.org/officeDocument/2006/relationships/hyperlink" Target="https://feedingindianashungry.org/find-your-food-bank/"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www.damarcharteracademy.org/calendar-information/" TargetMode="External"/><Relationship Id="rId2" Type="http://schemas.openxmlformats.org/officeDocument/2006/relationships/notesSlide" Target="../notesSlides/notesSlide14.xml"/><Relationship Id="rId1" Type="http://schemas.openxmlformats.org/officeDocument/2006/relationships/slideLayout" Target="../slideLayouts/slideLayout13.xm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hyperlink" Target="mailto:corac@damarcharteracademy.org" TargetMode="External"/><Relationship Id="rId2" Type="http://schemas.openxmlformats.org/officeDocument/2006/relationships/notesSlide" Target="../notesSlides/notesSlide15.xml"/><Relationship Id="rId1" Type="http://schemas.openxmlformats.org/officeDocument/2006/relationships/slideLayout" Target="../slideLayouts/slideLayout13.xml"/><Relationship Id="rId5" Type="http://schemas.openxmlformats.org/officeDocument/2006/relationships/image" Target="../media/image3.png"/><Relationship Id="rId4" Type="http://schemas.openxmlformats.org/officeDocument/2006/relationships/hyperlink" Target="mailto:julieg@damarcharteracademy.org"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hyperlink" Target="https://www.damarcharteracademy.org/title-i-ix/" TargetMode="External"/><Relationship Id="rId2" Type="http://schemas.openxmlformats.org/officeDocument/2006/relationships/notesSlide" Target="../notesSlides/notesSlide8.xml"/><Relationship Id="rId1" Type="http://schemas.openxmlformats.org/officeDocument/2006/relationships/slideLayout" Target="../slideLayouts/slideLayout13.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hyperlink" Target="https://www.damarcharteracademy.org/title-i-ix/" TargetMode="External"/><Relationship Id="rId2" Type="http://schemas.openxmlformats.org/officeDocument/2006/relationships/notesSlide" Target="../notesSlides/notesSlide9.xml"/><Relationship Id="rId1" Type="http://schemas.openxmlformats.org/officeDocument/2006/relationships/slideLayout" Target="../slideLayouts/slideLayout13.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26"/>
          <p:cNvSpPr/>
          <p:nvPr/>
        </p:nvSpPr>
        <p:spPr>
          <a:xfrm>
            <a:off x="27300" y="0"/>
            <a:ext cx="2241300" cy="4497900"/>
          </a:xfrm>
          <a:prstGeom prst="rect">
            <a:avLst/>
          </a:prstGeom>
          <a:solidFill>
            <a:srgbClr val="FECF00"/>
          </a:solidFill>
          <a:ln w="38100" cap="flat" cmpd="sng">
            <a:solidFill>
              <a:srgbClr val="151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26"/>
          <p:cNvSpPr/>
          <p:nvPr/>
        </p:nvSpPr>
        <p:spPr>
          <a:xfrm>
            <a:off x="577950" y="621275"/>
            <a:ext cx="7988100" cy="1447800"/>
          </a:xfrm>
          <a:prstGeom prst="rect">
            <a:avLst/>
          </a:prstGeom>
          <a:solidFill>
            <a:srgbClr val="FFFFFF"/>
          </a:solidFill>
          <a:ln w="47625" cap="flat" cmpd="sng">
            <a:solidFill>
              <a:srgbClr val="151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26"/>
          <p:cNvSpPr txBox="1"/>
          <p:nvPr/>
        </p:nvSpPr>
        <p:spPr>
          <a:xfrm>
            <a:off x="27300" y="2932650"/>
            <a:ext cx="2241300" cy="141075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1600" b="1" dirty="0">
                <a:solidFill>
                  <a:srgbClr val="151E49"/>
                </a:solidFill>
                <a:latin typeface="Pacifico"/>
                <a:ea typeface="Pacifico"/>
                <a:cs typeface="Pacifico"/>
                <a:sym typeface="Pacifico"/>
              </a:rPr>
              <a:t>Damar Charter Academy</a:t>
            </a:r>
          </a:p>
          <a:p>
            <a:pPr marL="0" lvl="0" indent="0" algn="ctr" rtl="0">
              <a:spcBef>
                <a:spcPts val="0"/>
              </a:spcBef>
              <a:spcAft>
                <a:spcPts val="0"/>
              </a:spcAft>
              <a:buNone/>
            </a:pPr>
            <a:endParaRPr lang="en-US" sz="1600" b="1" dirty="0">
              <a:solidFill>
                <a:srgbClr val="151E49"/>
              </a:solidFill>
              <a:latin typeface="Pacifico"/>
              <a:ea typeface="Pacifico"/>
              <a:cs typeface="Pacifico"/>
              <a:sym typeface="Pacifico"/>
            </a:endParaRPr>
          </a:p>
          <a:p>
            <a:pPr marL="0" lvl="0" indent="0" algn="ctr" rtl="0">
              <a:spcBef>
                <a:spcPts val="0"/>
              </a:spcBef>
              <a:spcAft>
                <a:spcPts val="0"/>
              </a:spcAft>
              <a:buNone/>
            </a:pPr>
            <a:r>
              <a:rPr lang="en-US" sz="1600" b="1" dirty="0">
                <a:solidFill>
                  <a:srgbClr val="151E49"/>
                </a:solidFill>
                <a:latin typeface="Pacifico"/>
                <a:ea typeface="Pacifico"/>
                <a:cs typeface="Pacifico"/>
                <a:sym typeface="Pacifico"/>
              </a:rPr>
              <a:t>May 24</a:t>
            </a:r>
            <a:r>
              <a:rPr lang="en-US" sz="1600" b="1" baseline="30000" dirty="0">
                <a:solidFill>
                  <a:srgbClr val="151E49"/>
                </a:solidFill>
                <a:latin typeface="Pacifico"/>
                <a:ea typeface="Pacifico"/>
                <a:cs typeface="Pacifico"/>
                <a:sym typeface="Pacifico"/>
              </a:rPr>
              <a:t>th</a:t>
            </a:r>
            <a:r>
              <a:rPr lang="en-US" sz="1600" b="1" dirty="0">
                <a:solidFill>
                  <a:srgbClr val="151E49"/>
                </a:solidFill>
                <a:latin typeface="Pacifico"/>
                <a:ea typeface="Pacifico"/>
                <a:cs typeface="Pacifico"/>
                <a:sym typeface="Pacifico"/>
              </a:rPr>
              <a:t>, 2023</a:t>
            </a:r>
            <a:endParaRPr sz="1600" dirty="0">
              <a:solidFill>
                <a:srgbClr val="151E49"/>
              </a:solidFill>
              <a:latin typeface="Pacifico"/>
              <a:ea typeface="Pacifico"/>
              <a:cs typeface="Pacifico"/>
              <a:sym typeface="Pacifico"/>
            </a:endParaRPr>
          </a:p>
        </p:txBody>
      </p:sp>
      <p:pic>
        <p:nvPicPr>
          <p:cNvPr id="137" name="Google Shape;137;p26" descr="580b57fcd9996e24bc43c53e.png"/>
          <p:cNvPicPr preferRelativeResize="0"/>
          <p:nvPr/>
        </p:nvPicPr>
        <p:blipFill rotWithShape="1">
          <a:blip r:embed="rId3">
            <a:alphaModFix/>
          </a:blip>
          <a:srcRect/>
          <a:stretch/>
        </p:blipFill>
        <p:spPr>
          <a:xfrm>
            <a:off x="27301" y="4574102"/>
            <a:ext cx="549000" cy="549000"/>
          </a:xfrm>
          <a:prstGeom prst="rect">
            <a:avLst/>
          </a:prstGeom>
          <a:noFill/>
          <a:ln>
            <a:noFill/>
          </a:ln>
        </p:spPr>
      </p:pic>
      <p:sp>
        <p:nvSpPr>
          <p:cNvPr id="138" name="Google Shape;138;p26"/>
          <p:cNvSpPr txBox="1"/>
          <p:nvPr/>
        </p:nvSpPr>
        <p:spPr>
          <a:xfrm>
            <a:off x="482175" y="4675950"/>
            <a:ext cx="1487100" cy="345300"/>
          </a:xfrm>
          <a:prstGeom prst="rect">
            <a:avLst/>
          </a:prstGeom>
          <a:no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FFFFFF"/>
              </a:buClr>
              <a:buFont typeface="Arial"/>
              <a:buNone/>
            </a:pPr>
            <a:r>
              <a:rPr lang="en" sz="1800" b="1" i="0" u="none" strike="noStrike" cap="none" dirty="0">
                <a:solidFill>
                  <a:srgbClr val="FFFFFF"/>
                </a:solidFill>
                <a:latin typeface="Arial"/>
                <a:ea typeface="Arial"/>
                <a:cs typeface="Arial"/>
                <a:sym typeface="Arial"/>
              </a:rPr>
              <a:t>@EducateIN</a:t>
            </a:r>
            <a:endParaRPr sz="1800" dirty="0"/>
          </a:p>
        </p:txBody>
      </p:sp>
      <p:sp>
        <p:nvSpPr>
          <p:cNvPr id="139" name="Google Shape;139;p26"/>
          <p:cNvSpPr txBox="1"/>
          <p:nvPr/>
        </p:nvSpPr>
        <p:spPr>
          <a:xfrm>
            <a:off x="702475" y="690575"/>
            <a:ext cx="7524600" cy="1190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4000" dirty="0">
                <a:solidFill>
                  <a:srgbClr val="141B4D"/>
                </a:solidFill>
                <a:latin typeface="Carter One"/>
                <a:ea typeface="Carter One"/>
                <a:cs typeface="Carter One"/>
                <a:sym typeface="Carter One"/>
              </a:rPr>
              <a:t>Title I Parent and Family Engagement Policy Meeting</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27"/>
          <p:cNvSpPr/>
          <p:nvPr/>
        </p:nvSpPr>
        <p:spPr>
          <a:xfrm>
            <a:off x="734775" y="178100"/>
            <a:ext cx="7866900" cy="925500"/>
          </a:xfrm>
          <a:prstGeom prst="rect">
            <a:avLst/>
          </a:prstGeom>
          <a:solidFill>
            <a:srgbClr val="141B4D"/>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27"/>
          <p:cNvSpPr/>
          <p:nvPr/>
        </p:nvSpPr>
        <p:spPr>
          <a:xfrm>
            <a:off x="870975" y="274550"/>
            <a:ext cx="7579800" cy="732600"/>
          </a:xfrm>
          <a:prstGeom prst="rect">
            <a:avLst/>
          </a:prstGeom>
          <a:solidFill>
            <a:srgbClr val="FFFFFF"/>
          </a:solidFill>
          <a:ln w="28575" cap="flat" cmpd="sng">
            <a:solidFill>
              <a:srgbClr val="FECF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3600" b="1" dirty="0">
                <a:solidFill>
                  <a:srgbClr val="141B4D"/>
                </a:solidFill>
                <a:latin typeface="Playfair Display"/>
                <a:ea typeface="Playfair Display"/>
                <a:cs typeface="Playfair Display"/>
                <a:sym typeface="Playfair Display"/>
              </a:rPr>
              <a:t>Complaint Procedure</a:t>
            </a:r>
            <a:endParaRPr sz="3600" b="1" dirty="0">
              <a:solidFill>
                <a:srgbClr val="141B4D"/>
              </a:solidFill>
              <a:latin typeface="Playfair Display"/>
              <a:ea typeface="Playfair Display"/>
              <a:cs typeface="Playfair Display"/>
              <a:sym typeface="Playfair Display"/>
            </a:endParaRPr>
          </a:p>
        </p:txBody>
      </p:sp>
      <p:sp>
        <p:nvSpPr>
          <p:cNvPr id="148" name="Google Shape;148;p27"/>
          <p:cNvSpPr txBox="1"/>
          <p:nvPr/>
        </p:nvSpPr>
        <p:spPr>
          <a:xfrm>
            <a:off x="734775" y="1007150"/>
            <a:ext cx="7866900" cy="3450248"/>
          </a:xfrm>
          <a:prstGeom prst="rect">
            <a:avLst/>
          </a:prstGeom>
          <a:noFill/>
          <a:ln>
            <a:noFill/>
          </a:ln>
        </p:spPr>
        <p:txBody>
          <a:bodyPr spcFirstLastPara="1" wrap="square" lIns="91425" tIns="91425" rIns="91425" bIns="91425" anchor="t" anchorCtr="0">
            <a:noAutofit/>
          </a:bodyPr>
          <a:lstStyle/>
          <a:p>
            <a:pPr eaLnBrk="1" hangingPunct="1"/>
            <a:endParaRPr lang="en-US" altLang="en-US" sz="1600" dirty="0">
              <a:latin typeface="Calibri" panose="020F0502020204030204" pitchFamily="34" charset="0"/>
              <a:cs typeface="Calibri" panose="020F0502020204030204" pitchFamily="34" charset="0"/>
            </a:endParaRPr>
          </a:p>
          <a:p>
            <a:pPr algn="ctr"/>
            <a:endParaRPr lang="en-US" altLang="en-US" sz="2000" dirty="0">
              <a:latin typeface="Calibri" panose="020F0502020204030204" pitchFamily="34" charset="0"/>
            </a:endParaRPr>
          </a:p>
          <a:p>
            <a:pPr algn="ctr"/>
            <a:endParaRPr lang="en-US" altLang="en-US" sz="2000" dirty="0">
              <a:latin typeface="Calibri" panose="020F0502020204030204" pitchFamily="34" charset="0"/>
            </a:endParaRPr>
          </a:p>
          <a:p>
            <a:pPr algn="ctr"/>
            <a:r>
              <a:rPr lang="en-US" altLang="en-US" sz="2000" dirty="0">
                <a:latin typeface="Calibri" panose="020F0502020204030204" pitchFamily="34" charset="0"/>
              </a:rPr>
              <a:t>A copy of the Title I Complaint Procedure may be found on our website at:  </a:t>
            </a:r>
            <a:r>
              <a:rPr lang="en-US" altLang="en-US" sz="2000" dirty="0">
                <a:latin typeface="Calibri" panose="020F0502020204030204" pitchFamily="34" charset="0"/>
                <a:hlinkClick r:id="rId3"/>
              </a:rPr>
              <a:t>https://www.damarcharteracademy.org/title-i-ix/</a:t>
            </a:r>
            <a:r>
              <a:rPr lang="en-US" altLang="en-US" sz="2000" dirty="0">
                <a:latin typeface="Calibri" panose="020F0502020204030204" pitchFamily="34" charset="0"/>
              </a:rPr>
              <a:t> </a:t>
            </a:r>
          </a:p>
          <a:p>
            <a:pPr lvl="1"/>
            <a:r>
              <a:rPr lang="en-US" altLang="en-US" sz="2000" dirty="0">
                <a:latin typeface="Calibri" panose="020F0502020204030204" pitchFamily="34" charset="0"/>
              </a:rPr>
              <a:t>	</a:t>
            </a:r>
          </a:p>
          <a:p>
            <a:pPr eaLnBrk="1" hangingPunct="1"/>
            <a:endParaRPr lang="en-US" altLang="en-US" sz="2000" dirty="0">
              <a:latin typeface="Calibri" panose="020F0502020204030204" pitchFamily="34" charset="0"/>
            </a:endParaRPr>
          </a:p>
          <a:p>
            <a:pPr eaLnBrk="1" hangingPunct="1"/>
            <a:endParaRPr lang="en-US" altLang="en-US" sz="2000" dirty="0">
              <a:latin typeface="Calibri" panose="020F0502020204030204" pitchFamily="34" charset="0"/>
            </a:endParaRPr>
          </a:p>
          <a:p>
            <a:pPr eaLnBrk="1" hangingPunct="1"/>
            <a:endParaRPr lang="en-US" altLang="en-US" sz="2000" dirty="0">
              <a:latin typeface="Calibri" panose="020F0502020204030204" pitchFamily="34" charset="0"/>
            </a:endParaRPr>
          </a:p>
        </p:txBody>
      </p:sp>
      <p:pic>
        <p:nvPicPr>
          <p:cNvPr id="149" name="Google Shape;149;p27" descr="580b57fcd9996e24bc43c53e.png"/>
          <p:cNvPicPr preferRelativeResize="0"/>
          <p:nvPr/>
        </p:nvPicPr>
        <p:blipFill rotWithShape="1">
          <a:blip r:embed="rId4">
            <a:alphaModFix/>
          </a:blip>
          <a:srcRect/>
          <a:stretch/>
        </p:blipFill>
        <p:spPr>
          <a:xfrm>
            <a:off x="27301" y="4650302"/>
            <a:ext cx="549000" cy="549000"/>
          </a:xfrm>
          <a:prstGeom prst="rect">
            <a:avLst/>
          </a:prstGeom>
          <a:noFill/>
          <a:ln>
            <a:noFill/>
          </a:ln>
        </p:spPr>
      </p:pic>
      <p:sp>
        <p:nvSpPr>
          <p:cNvPr id="150" name="Google Shape;150;p27"/>
          <p:cNvSpPr txBox="1"/>
          <p:nvPr/>
        </p:nvSpPr>
        <p:spPr>
          <a:xfrm>
            <a:off x="482175" y="4752150"/>
            <a:ext cx="1487100" cy="345300"/>
          </a:xfrm>
          <a:prstGeom prst="rect">
            <a:avLst/>
          </a:prstGeom>
          <a:no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FFFFFF"/>
              </a:buClr>
              <a:buFont typeface="Arial"/>
              <a:buNone/>
            </a:pPr>
            <a:r>
              <a:rPr lang="en" sz="1800" b="1" i="0" u="none" strike="noStrike" cap="none">
                <a:solidFill>
                  <a:srgbClr val="FFFFFF"/>
                </a:solidFill>
                <a:latin typeface="Arial"/>
                <a:ea typeface="Arial"/>
                <a:cs typeface="Arial"/>
                <a:sym typeface="Arial"/>
              </a:rPr>
              <a:t>@EducateIN</a:t>
            </a:r>
            <a:endParaRPr sz="1800"/>
          </a:p>
        </p:txBody>
      </p:sp>
    </p:spTree>
    <p:extLst>
      <p:ext uri="{BB962C8B-B14F-4D97-AF65-F5344CB8AC3E}">
        <p14:creationId xmlns:p14="http://schemas.microsoft.com/office/powerpoint/2010/main" val="39233952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27"/>
          <p:cNvSpPr/>
          <p:nvPr/>
        </p:nvSpPr>
        <p:spPr>
          <a:xfrm>
            <a:off x="734775" y="178100"/>
            <a:ext cx="7866900" cy="925500"/>
          </a:xfrm>
          <a:prstGeom prst="rect">
            <a:avLst/>
          </a:prstGeom>
          <a:solidFill>
            <a:srgbClr val="141B4D"/>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27"/>
          <p:cNvSpPr/>
          <p:nvPr/>
        </p:nvSpPr>
        <p:spPr>
          <a:xfrm>
            <a:off x="870975" y="274550"/>
            <a:ext cx="7579800" cy="732600"/>
          </a:xfrm>
          <a:prstGeom prst="rect">
            <a:avLst/>
          </a:prstGeom>
          <a:solidFill>
            <a:srgbClr val="FFFFFF"/>
          </a:solidFill>
          <a:ln w="28575" cap="flat" cmpd="sng">
            <a:solidFill>
              <a:srgbClr val="FECF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3600" b="1" dirty="0">
                <a:solidFill>
                  <a:srgbClr val="141B4D"/>
                </a:solidFill>
                <a:latin typeface="Playfair Display"/>
                <a:ea typeface="Playfair Display"/>
                <a:cs typeface="Playfair Display"/>
                <a:sym typeface="Playfair Display"/>
              </a:rPr>
              <a:t>Family Friendly School Survey</a:t>
            </a:r>
            <a:endParaRPr sz="3600" b="1" dirty="0">
              <a:solidFill>
                <a:srgbClr val="141B4D"/>
              </a:solidFill>
              <a:latin typeface="Playfair Display"/>
              <a:ea typeface="Playfair Display"/>
              <a:cs typeface="Playfair Display"/>
              <a:sym typeface="Playfair Display"/>
            </a:endParaRPr>
          </a:p>
        </p:txBody>
      </p:sp>
      <p:sp>
        <p:nvSpPr>
          <p:cNvPr id="148" name="Google Shape;148;p27"/>
          <p:cNvSpPr txBox="1"/>
          <p:nvPr/>
        </p:nvSpPr>
        <p:spPr>
          <a:xfrm>
            <a:off x="714976" y="1200050"/>
            <a:ext cx="7866900" cy="3450248"/>
          </a:xfrm>
          <a:prstGeom prst="rect">
            <a:avLst/>
          </a:prstGeom>
          <a:noFill/>
          <a:ln>
            <a:noFill/>
          </a:ln>
        </p:spPr>
        <p:txBody>
          <a:bodyPr spcFirstLastPara="1" wrap="square" lIns="91425" tIns="91425" rIns="91425" bIns="91425" anchor="t" anchorCtr="0">
            <a:noAutofit/>
          </a:bodyPr>
          <a:lstStyle/>
          <a:p>
            <a:pPr algn="ctr" eaLnBrk="1" hangingPunct="1"/>
            <a:r>
              <a:rPr lang="en-US" altLang="en-US" sz="2000" dirty="0">
                <a:latin typeface="Calibri" panose="020F0502020204030204" pitchFamily="34" charset="0"/>
              </a:rPr>
              <a:t>Family Friendly School Survey Results </a:t>
            </a:r>
            <a:r>
              <a:rPr lang="en-US" altLang="en-US" sz="2000" b="1" dirty="0">
                <a:latin typeface="Calibri" panose="020F0502020204030204" pitchFamily="34" charset="0"/>
              </a:rPr>
              <a:t>2023</a:t>
            </a:r>
            <a:r>
              <a:rPr lang="en-US" altLang="en-US" sz="2000" dirty="0">
                <a:latin typeface="Calibri" panose="020F0502020204030204" pitchFamily="34" charset="0"/>
              </a:rPr>
              <a:t> (2022) </a:t>
            </a:r>
          </a:p>
          <a:p>
            <a:pPr eaLnBrk="1" hangingPunct="1"/>
            <a:endParaRPr lang="en-US" altLang="en-US" sz="2000" dirty="0">
              <a:latin typeface="Calibri" panose="020F0502020204030204" pitchFamily="34" charset="0"/>
            </a:endParaRPr>
          </a:p>
          <a:p>
            <a:pPr eaLnBrk="1" hangingPunct="1"/>
            <a:endParaRPr lang="en-US" altLang="en-US" sz="2000" dirty="0">
              <a:latin typeface="Calibri" panose="020F0502020204030204" pitchFamily="34" charset="0"/>
            </a:endParaRPr>
          </a:p>
          <a:p>
            <a:pPr eaLnBrk="1" hangingPunct="1"/>
            <a:endParaRPr lang="en-US" altLang="en-US" sz="2000" dirty="0">
              <a:latin typeface="Calibri" panose="020F0502020204030204" pitchFamily="34" charset="0"/>
            </a:endParaRPr>
          </a:p>
          <a:p>
            <a:pPr eaLnBrk="1" hangingPunct="1"/>
            <a:endParaRPr lang="en-US" altLang="en-US" sz="2000" dirty="0">
              <a:latin typeface="Calibri" panose="020F0502020204030204" pitchFamily="34" charset="0"/>
            </a:endParaRPr>
          </a:p>
          <a:p>
            <a:pPr eaLnBrk="1" hangingPunct="1"/>
            <a:endParaRPr lang="en-US" altLang="en-US" sz="2000" dirty="0">
              <a:latin typeface="Calibri" panose="020F0502020204030204" pitchFamily="34" charset="0"/>
            </a:endParaRPr>
          </a:p>
          <a:p>
            <a:pPr eaLnBrk="1" hangingPunct="1"/>
            <a:endParaRPr lang="en-US" altLang="en-US" sz="2000" dirty="0">
              <a:latin typeface="Calibri" panose="020F0502020204030204" pitchFamily="34" charset="0"/>
            </a:endParaRPr>
          </a:p>
        </p:txBody>
      </p:sp>
      <p:pic>
        <p:nvPicPr>
          <p:cNvPr id="149" name="Google Shape;149;p27" descr="580b57fcd9996e24bc43c53e.png"/>
          <p:cNvPicPr preferRelativeResize="0"/>
          <p:nvPr/>
        </p:nvPicPr>
        <p:blipFill rotWithShape="1">
          <a:blip r:embed="rId3">
            <a:alphaModFix/>
          </a:blip>
          <a:srcRect/>
          <a:stretch/>
        </p:blipFill>
        <p:spPr>
          <a:xfrm>
            <a:off x="27301" y="4650302"/>
            <a:ext cx="549000" cy="549000"/>
          </a:xfrm>
          <a:prstGeom prst="rect">
            <a:avLst/>
          </a:prstGeom>
          <a:noFill/>
          <a:ln>
            <a:noFill/>
          </a:ln>
        </p:spPr>
      </p:pic>
      <p:sp>
        <p:nvSpPr>
          <p:cNvPr id="150" name="Google Shape;150;p27"/>
          <p:cNvSpPr txBox="1"/>
          <p:nvPr/>
        </p:nvSpPr>
        <p:spPr>
          <a:xfrm>
            <a:off x="482175" y="4752150"/>
            <a:ext cx="1487100" cy="345300"/>
          </a:xfrm>
          <a:prstGeom prst="rect">
            <a:avLst/>
          </a:prstGeom>
          <a:no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FFFFFF"/>
              </a:buClr>
              <a:buFont typeface="Arial"/>
              <a:buNone/>
            </a:pPr>
            <a:r>
              <a:rPr lang="en" sz="1800" b="1" i="0" u="none" strike="noStrike" cap="none">
                <a:solidFill>
                  <a:srgbClr val="FFFFFF"/>
                </a:solidFill>
                <a:latin typeface="Arial"/>
                <a:ea typeface="Arial"/>
                <a:cs typeface="Arial"/>
                <a:sym typeface="Arial"/>
              </a:rPr>
              <a:t>@EducateIN</a:t>
            </a:r>
            <a:endParaRPr sz="1800"/>
          </a:p>
        </p:txBody>
      </p:sp>
      <p:graphicFrame>
        <p:nvGraphicFramePr>
          <p:cNvPr id="3" name="Table 2"/>
          <p:cNvGraphicFramePr>
            <a:graphicFrameLocks noGrp="1"/>
          </p:cNvGraphicFramePr>
          <p:nvPr>
            <p:extLst>
              <p:ext uri="{D42A27DB-BD31-4B8C-83A1-F6EECF244321}">
                <p14:modId xmlns:p14="http://schemas.microsoft.com/office/powerpoint/2010/main" val="2537370226"/>
              </p:ext>
            </p:extLst>
          </p:nvPr>
        </p:nvGraphicFramePr>
        <p:xfrm>
          <a:off x="714976" y="1762298"/>
          <a:ext cx="7886699" cy="2692397"/>
        </p:xfrm>
        <a:graphic>
          <a:graphicData uri="http://schemas.openxmlformats.org/drawingml/2006/table">
            <a:tbl>
              <a:tblPr>
                <a:tableStyleId>{5C22544A-7EE6-4342-B048-85BDC9FD1C3A}</a:tableStyleId>
              </a:tblPr>
              <a:tblGrid>
                <a:gridCol w="3760812">
                  <a:extLst>
                    <a:ext uri="{9D8B030D-6E8A-4147-A177-3AD203B41FA5}">
                      <a16:colId xmlns:a16="http://schemas.microsoft.com/office/drawing/2014/main" val="20000"/>
                    </a:ext>
                  </a:extLst>
                </a:gridCol>
                <a:gridCol w="861685">
                  <a:extLst>
                    <a:ext uri="{9D8B030D-6E8A-4147-A177-3AD203B41FA5}">
                      <a16:colId xmlns:a16="http://schemas.microsoft.com/office/drawing/2014/main" val="20001"/>
                    </a:ext>
                  </a:extLst>
                </a:gridCol>
                <a:gridCol w="783838">
                  <a:extLst>
                    <a:ext uri="{9D8B030D-6E8A-4147-A177-3AD203B41FA5}">
                      <a16:colId xmlns:a16="http://schemas.microsoft.com/office/drawing/2014/main" val="20002"/>
                    </a:ext>
                  </a:extLst>
                </a:gridCol>
                <a:gridCol w="783838">
                  <a:extLst>
                    <a:ext uri="{9D8B030D-6E8A-4147-A177-3AD203B41FA5}">
                      <a16:colId xmlns:a16="http://schemas.microsoft.com/office/drawing/2014/main" val="20003"/>
                    </a:ext>
                  </a:extLst>
                </a:gridCol>
                <a:gridCol w="783838">
                  <a:extLst>
                    <a:ext uri="{9D8B030D-6E8A-4147-A177-3AD203B41FA5}">
                      <a16:colId xmlns:a16="http://schemas.microsoft.com/office/drawing/2014/main" val="20004"/>
                    </a:ext>
                  </a:extLst>
                </a:gridCol>
                <a:gridCol w="912688">
                  <a:extLst>
                    <a:ext uri="{9D8B030D-6E8A-4147-A177-3AD203B41FA5}">
                      <a16:colId xmlns:a16="http://schemas.microsoft.com/office/drawing/2014/main" val="20005"/>
                    </a:ext>
                  </a:extLst>
                </a:gridCol>
              </a:tblGrid>
              <a:tr h="169231">
                <a:tc>
                  <a:txBody>
                    <a:bodyPr/>
                    <a:lstStyle/>
                    <a:p>
                      <a:pPr algn="ctr" fontAlgn="b"/>
                      <a:r>
                        <a:rPr lang="en-US" sz="900" u="none" strike="noStrike" dirty="0">
                          <a:effectLst/>
                        </a:rPr>
                        <a:t> </a:t>
                      </a:r>
                      <a:endParaRPr lang="en-US" sz="900" b="1" i="0" u="none" strike="noStrike" dirty="0">
                        <a:solidFill>
                          <a:srgbClr val="000000"/>
                        </a:solidFill>
                        <a:effectLst/>
                        <a:latin typeface="Calibri" panose="020F0502020204030204" pitchFamily="34" charset="0"/>
                      </a:endParaRPr>
                    </a:p>
                  </a:txBody>
                  <a:tcPr marL="8059" marR="8059" marT="8059" marB="0" anchor="b"/>
                </a:tc>
                <a:tc>
                  <a:txBody>
                    <a:bodyPr/>
                    <a:lstStyle/>
                    <a:p>
                      <a:pPr algn="ctr" fontAlgn="b"/>
                      <a:r>
                        <a:rPr lang="en-US" sz="900" b="1" u="none" strike="noStrike" dirty="0">
                          <a:effectLst/>
                        </a:rPr>
                        <a:t>Strongly Agree</a:t>
                      </a:r>
                      <a:endParaRPr lang="en-US" sz="900" b="1" i="0" u="none" strike="noStrike" dirty="0">
                        <a:solidFill>
                          <a:srgbClr val="FFFFFF"/>
                        </a:solidFill>
                        <a:effectLst/>
                        <a:latin typeface="Calibri" panose="020F0502020204030204" pitchFamily="34" charset="0"/>
                      </a:endParaRPr>
                    </a:p>
                  </a:txBody>
                  <a:tcPr marL="8059" marR="8059" marT="8059" marB="0" anchor="ctr"/>
                </a:tc>
                <a:tc>
                  <a:txBody>
                    <a:bodyPr/>
                    <a:lstStyle/>
                    <a:p>
                      <a:pPr algn="ctr" fontAlgn="b"/>
                      <a:r>
                        <a:rPr lang="en-US" sz="900" b="1" u="none" strike="noStrike" dirty="0">
                          <a:effectLst/>
                        </a:rPr>
                        <a:t>Agree</a:t>
                      </a:r>
                      <a:endParaRPr lang="en-US" sz="900" b="1" i="0" u="none" strike="noStrike" dirty="0">
                        <a:solidFill>
                          <a:srgbClr val="FFFFFF"/>
                        </a:solidFill>
                        <a:effectLst/>
                        <a:latin typeface="Calibri" panose="020F0502020204030204" pitchFamily="34" charset="0"/>
                      </a:endParaRPr>
                    </a:p>
                  </a:txBody>
                  <a:tcPr marL="8059" marR="8059" marT="8059" marB="0" anchor="ctr"/>
                </a:tc>
                <a:tc>
                  <a:txBody>
                    <a:bodyPr/>
                    <a:lstStyle/>
                    <a:p>
                      <a:pPr algn="ctr" fontAlgn="b"/>
                      <a:r>
                        <a:rPr lang="en-US" sz="900" b="1" u="none" strike="noStrike" dirty="0">
                          <a:effectLst/>
                        </a:rPr>
                        <a:t>Neutral</a:t>
                      </a:r>
                      <a:endParaRPr lang="en-US" sz="900" b="1" i="0" u="none" strike="noStrike" dirty="0">
                        <a:solidFill>
                          <a:srgbClr val="FFFFFF"/>
                        </a:solidFill>
                        <a:effectLst/>
                        <a:latin typeface="Calibri" panose="020F0502020204030204" pitchFamily="34" charset="0"/>
                      </a:endParaRPr>
                    </a:p>
                  </a:txBody>
                  <a:tcPr marL="8059" marR="8059" marT="8059" marB="0" anchor="ctr"/>
                </a:tc>
                <a:tc>
                  <a:txBody>
                    <a:bodyPr/>
                    <a:lstStyle/>
                    <a:p>
                      <a:pPr algn="ctr" fontAlgn="b"/>
                      <a:r>
                        <a:rPr lang="en-US" sz="900" b="1" u="none" strike="noStrike" dirty="0">
                          <a:effectLst/>
                        </a:rPr>
                        <a:t>Disagree</a:t>
                      </a:r>
                      <a:endParaRPr lang="en-US" sz="900" b="1" i="0" u="none" strike="noStrike" dirty="0">
                        <a:solidFill>
                          <a:srgbClr val="FFFFFF"/>
                        </a:solidFill>
                        <a:effectLst/>
                        <a:latin typeface="Calibri" panose="020F0502020204030204" pitchFamily="34" charset="0"/>
                      </a:endParaRPr>
                    </a:p>
                  </a:txBody>
                  <a:tcPr marL="8059" marR="8059" marT="8059" marB="0" anchor="ctr"/>
                </a:tc>
                <a:tc>
                  <a:txBody>
                    <a:bodyPr/>
                    <a:lstStyle/>
                    <a:p>
                      <a:pPr algn="ctr" fontAlgn="b"/>
                      <a:r>
                        <a:rPr lang="en-US" sz="900" b="1" u="none" strike="noStrike" dirty="0">
                          <a:effectLst/>
                        </a:rPr>
                        <a:t>Strongly Disagree</a:t>
                      </a:r>
                      <a:endParaRPr lang="en-US" sz="900" b="1" i="0" u="none" strike="noStrike" dirty="0">
                        <a:solidFill>
                          <a:srgbClr val="FFFFFF"/>
                        </a:solidFill>
                        <a:effectLst/>
                        <a:latin typeface="Calibri" panose="020F0502020204030204" pitchFamily="34" charset="0"/>
                      </a:endParaRPr>
                    </a:p>
                  </a:txBody>
                  <a:tcPr marL="8059" marR="8059" marT="8059" marB="0" anchor="ctr"/>
                </a:tc>
                <a:extLst>
                  <a:ext uri="{0D108BD9-81ED-4DB2-BD59-A6C34878D82A}">
                    <a16:rowId xmlns:a16="http://schemas.microsoft.com/office/drawing/2014/main" val="10000"/>
                  </a:ext>
                </a:extLst>
              </a:tr>
              <a:tr h="330403">
                <a:tc>
                  <a:txBody>
                    <a:bodyPr/>
                    <a:lstStyle/>
                    <a:p>
                      <a:pPr algn="l" fontAlgn="b"/>
                      <a:r>
                        <a:rPr lang="en-US" sz="900" u="none" strike="noStrike" dirty="0">
                          <a:effectLst/>
                        </a:rPr>
                        <a:t>Damar Charter Academy has a welcoming school culture and shows respect to all families.</a:t>
                      </a:r>
                      <a:endParaRPr lang="en-US" sz="900" b="1" i="0" u="none" strike="noStrike" dirty="0">
                        <a:solidFill>
                          <a:srgbClr val="000000"/>
                        </a:solidFill>
                        <a:effectLst/>
                        <a:latin typeface="Calibri" panose="020F0502020204030204" pitchFamily="34" charset="0"/>
                      </a:endParaRPr>
                    </a:p>
                  </a:txBody>
                  <a:tcPr marL="8059" marR="8059" marT="8059" marB="0" anchor="b"/>
                </a:tc>
                <a:tc>
                  <a:txBody>
                    <a:bodyPr/>
                    <a:lstStyle/>
                    <a:p>
                      <a:pPr algn="ctr" fontAlgn="b"/>
                      <a:r>
                        <a:rPr lang="en-US" sz="900" b="1" u="none" strike="noStrike" dirty="0">
                          <a:effectLst/>
                        </a:rPr>
                        <a:t>79%</a:t>
                      </a:r>
                      <a:r>
                        <a:rPr lang="en-US" sz="900" u="none" strike="noStrike" dirty="0">
                          <a:effectLst/>
                        </a:rPr>
                        <a:t> (71%)</a:t>
                      </a:r>
                      <a:endParaRPr lang="en-US" sz="900" b="1" i="0" u="none" strike="noStrike" dirty="0">
                        <a:solidFill>
                          <a:srgbClr val="FFFFFF"/>
                        </a:solidFill>
                        <a:effectLst/>
                        <a:latin typeface="Calibri" panose="020F0502020204030204" pitchFamily="34" charset="0"/>
                      </a:endParaRPr>
                    </a:p>
                  </a:txBody>
                  <a:tcPr marL="8059" marR="8059" marT="8059" marB="0" anchor="ctr"/>
                </a:tc>
                <a:tc>
                  <a:txBody>
                    <a:bodyPr/>
                    <a:lstStyle/>
                    <a:p>
                      <a:pPr algn="ctr" fontAlgn="b"/>
                      <a:r>
                        <a:rPr lang="en-US" sz="900" b="1" u="none" strike="noStrike" dirty="0">
                          <a:effectLst/>
                        </a:rPr>
                        <a:t>16%</a:t>
                      </a:r>
                      <a:r>
                        <a:rPr lang="en-US" sz="900" u="none" strike="noStrike" dirty="0">
                          <a:effectLst/>
                        </a:rPr>
                        <a:t> (21%)</a:t>
                      </a:r>
                      <a:endParaRPr lang="en-US" sz="900" b="1" i="0" u="none" strike="noStrike" dirty="0">
                        <a:solidFill>
                          <a:srgbClr val="FFFFFF"/>
                        </a:solidFill>
                        <a:effectLst/>
                        <a:latin typeface="Calibri" panose="020F0502020204030204" pitchFamily="34" charset="0"/>
                      </a:endParaRPr>
                    </a:p>
                  </a:txBody>
                  <a:tcPr marL="8059" marR="8059" marT="8059" marB="0" anchor="ctr"/>
                </a:tc>
                <a:tc>
                  <a:txBody>
                    <a:bodyPr/>
                    <a:lstStyle/>
                    <a:p>
                      <a:pPr algn="ctr" fontAlgn="b"/>
                      <a:r>
                        <a:rPr lang="en-US" sz="900" b="1" u="none" strike="noStrike" dirty="0">
                          <a:effectLst/>
                        </a:rPr>
                        <a:t>5%</a:t>
                      </a:r>
                      <a:r>
                        <a:rPr lang="en-US" sz="900" u="none" strike="noStrike" dirty="0">
                          <a:effectLst/>
                        </a:rPr>
                        <a:t> (4%)</a:t>
                      </a:r>
                      <a:endParaRPr lang="en-US" sz="900" b="1" i="0" u="none" strike="noStrike" dirty="0">
                        <a:solidFill>
                          <a:srgbClr val="FFFFFF"/>
                        </a:solidFill>
                        <a:effectLst/>
                        <a:latin typeface="Calibri" panose="020F0502020204030204" pitchFamily="34" charset="0"/>
                      </a:endParaRPr>
                    </a:p>
                  </a:txBody>
                  <a:tcPr marL="8059" marR="8059" marT="8059" marB="0" anchor="ctr"/>
                </a:tc>
                <a:tc>
                  <a:txBody>
                    <a:bodyPr/>
                    <a:lstStyle/>
                    <a:p>
                      <a:pPr algn="ctr" fontAlgn="b"/>
                      <a:r>
                        <a:rPr lang="en-US" sz="900" u="none" strike="noStrike" dirty="0">
                          <a:effectLst/>
                        </a:rPr>
                        <a:t> </a:t>
                      </a:r>
                      <a:endParaRPr lang="en-US" sz="900" b="1" i="0" u="none" strike="noStrike" dirty="0">
                        <a:solidFill>
                          <a:srgbClr val="FFFFFF"/>
                        </a:solidFill>
                        <a:effectLst/>
                        <a:latin typeface="Calibri" panose="020F0502020204030204" pitchFamily="34" charset="0"/>
                      </a:endParaRPr>
                    </a:p>
                  </a:txBody>
                  <a:tcPr marL="8059" marR="8059" marT="8059" marB="0" anchor="b"/>
                </a:tc>
                <a:tc>
                  <a:txBody>
                    <a:bodyPr/>
                    <a:lstStyle/>
                    <a:p>
                      <a:pPr algn="ctr" fontAlgn="b"/>
                      <a:endParaRPr lang="en-US" sz="900" u="none" strike="noStrike" dirty="0">
                        <a:effectLst/>
                      </a:endParaRPr>
                    </a:p>
                    <a:p>
                      <a:pPr algn="ctr" fontAlgn="b"/>
                      <a:r>
                        <a:rPr lang="en-US" sz="900" u="none" strike="noStrike" dirty="0">
                          <a:effectLst/>
                        </a:rPr>
                        <a:t>(4%)</a:t>
                      </a:r>
                    </a:p>
                    <a:p>
                      <a:pPr algn="ctr" fontAlgn="b"/>
                      <a:endParaRPr lang="en-US" sz="900" b="1" i="0" u="none" strike="noStrike" dirty="0">
                        <a:solidFill>
                          <a:srgbClr val="FFFFFF"/>
                        </a:solidFill>
                        <a:effectLst/>
                        <a:latin typeface="Calibri" panose="020F0502020204030204" pitchFamily="34" charset="0"/>
                      </a:endParaRPr>
                    </a:p>
                  </a:txBody>
                  <a:tcPr marL="8059" marR="8059" marT="8059" marB="0" anchor="ctr"/>
                </a:tc>
                <a:extLst>
                  <a:ext uri="{0D108BD9-81ED-4DB2-BD59-A6C34878D82A}">
                    <a16:rowId xmlns:a16="http://schemas.microsoft.com/office/drawing/2014/main" val="10001"/>
                  </a:ext>
                </a:extLst>
              </a:tr>
              <a:tr h="346521">
                <a:tc>
                  <a:txBody>
                    <a:bodyPr/>
                    <a:lstStyle/>
                    <a:p>
                      <a:pPr algn="l" fontAlgn="b"/>
                      <a:r>
                        <a:rPr lang="en-US" sz="900" u="none" strike="noStrike">
                          <a:effectLst/>
                        </a:rPr>
                        <a:t>Damar Charter Academy encourages open communication with teachers and school leaders regarding issues, concerns, and student achievement.</a:t>
                      </a:r>
                      <a:endParaRPr lang="en-US" sz="900" b="1" i="0" u="none" strike="noStrike">
                        <a:solidFill>
                          <a:srgbClr val="000000"/>
                        </a:solidFill>
                        <a:effectLst/>
                        <a:latin typeface="Calibri" panose="020F0502020204030204" pitchFamily="34" charset="0"/>
                      </a:endParaRPr>
                    </a:p>
                  </a:txBody>
                  <a:tcPr marL="8059" marR="8059" marT="8059" marB="0" anchor="b"/>
                </a:tc>
                <a:tc>
                  <a:txBody>
                    <a:bodyPr/>
                    <a:lstStyle/>
                    <a:p>
                      <a:pPr algn="ctr" fontAlgn="b"/>
                      <a:r>
                        <a:rPr lang="en-US" sz="900" b="1" u="none" strike="noStrike" dirty="0">
                          <a:effectLst/>
                        </a:rPr>
                        <a:t>84%</a:t>
                      </a:r>
                      <a:r>
                        <a:rPr lang="en-US" sz="900" u="none" strike="noStrike" dirty="0">
                          <a:effectLst/>
                        </a:rPr>
                        <a:t> (75%)</a:t>
                      </a:r>
                      <a:endParaRPr lang="en-US" sz="900" b="1" i="0" u="none" strike="noStrike" dirty="0">
                        <a:solidFill>
                          <a:srgbClr val="FFFFFF"/>
                        </a:solidFill>
                        <a:effectLst/>
                        <a:latin typeface="Calibri" panose="020F0502020204030204" pitchFamily="34" charset="0"/>
                      </a:endParaRPr>
                    </a:p>
                  </a:txBody>
                  <a:tcPr marL="8059" marR="8059" marT="8059" marB="0" anchor="ctr"/>
                </a:tc>
                <a:tc>
                  <a:txBody>
                    <a:bodyPr/>
                    <a:lstStyle/>
                    <a:p>
                      <a:pPr algn="ctr" fontAlgn="b"/>
                      <a:r>
                        <a:rPr lang="en-US" sz="900" b="1" u="none" strike="noStrike" dirty="0">
                          <a:effectLst/>
                        </a:rPr>
                        <a:t>11%</a:t>
                      </a:r>
                      <a:r>
                        <a:rPr lang="en-US" sz="900" u="none" strike="noStrike" dirty="0">
                          <a:effectLst/>
                        </a:rPr>
                        <a:t> (8%)</a:t>
                      </a:r>
                      <a:endParaRPr lang="en-US" sz="900" b="1" i="0" u="none" strike="noStrike" dirty="0">
                        <a:solidFill>
                          <a:srgbClr val="FFFFFF"/>
                        </a:solidFill>
                        <a:effectLst/>
                        <a:latin typeface="Calibri" panose="020F0502020204030204" pitchFamily="34" charset="0"/>
                      </a:endParaRPr>
                    </a:p>
                  </a:txBody>
                  <a:tcPr marL="8059" marR="8059" marT="8059" marB="0" anchor="ctr"/>
                </a:tc>
                <a:tc>
                  <a:txBody>
                    <a:bodyPr/>
                    <a:lstStyle/>
                    <a:p>
                      <a:pPr algn="ctr" fontAlgn="b"/>
                      <a:r>
                        <a:rPr lang="en-US" sz="900" b="1" u="none" strike="noStrike" dirty="0">
                          <a:effectLst/>
                        </a:rPr>
                        <a:t>5%</a:t>
                      </a:r>
                      <a:r>
                        <a:rPr lang="en-US" sz="900" u="none" strike="noStrike" dirty="0">
                          <a:effectLst/>
                        </a:rPr>
                        <a:t> (17%)</a:t>
                      </a:r>
                      <a:endParaRPr lang="en-US" sz="900" b="1" i="0" u="none" strike="noStrike" dirty="0">
                        <a:solidFill>
                          <a:srgbClr val="FFFFFF"/>
                        </a:solidFill>
                        <a:effectLst/>
                        <a:latin typeface="Calibri" panose="020F0502020204030204" pitchFamily="34" charset="0"/>
                      </a:endParaRPr>
                    </a:p>
                  </a:txBody>
                  <a:tcPr marL="8059" marR="8059" marT="8059" marB="0" anchor="ctr"/>
                </a:tc>
                <a:tc>
                  <a:txBody>
                    <a:bodyPr/>
                    <a:lstStyle/>
                    <a:p>
                      <a:pPr algn="ctr" fontAlgn="b"/>
                      <a:r>
                        <a:rPr lang="en-US" sz="900" u="none" strike="noStrike" dirty="0">
                          <a:effectLst/>
                        </a:rPr>
                        <a:t> </a:t>
                      </a:r>
                      <a:endParaRPr lang="en-US" sz="900" b="1" i="0" u="none" strike="noStrike" dirty="0">
                        <a:solidFill>
                          <a:srgbClr val="FFFFFF"/>
                        </a:solidFill>
                        <a:effectLst/>
                        <a:latin typeface="Calibri" panose="020F0502020204030204" pitchFamily="34" charset="0"/>
                      </a:endParaRPr>
                    </a:p>
                  </a:txBody>
                  <a:tcPr marL="8059" marR="8059" marT="8059" marB="0" anchor="ctr"/>
                </a:tc>
                <a:tc>
                  <a:txBody>
                    <a:bodyPr/>
                    <a:lstStyle/>
                    <a:p>
                      <a:pPr algn="ctr" fontAlgn="b"/>
                      <a:r>
                        <a:rPr lang="en-US" sz="900" u="none" strike="noStrike" dirty="0">
                          <a:effectLst/>
                        </a:rPr>
                        <a:t> </a:t>
                      </a:r>
                      <a:endParaRPr lang="en-US" sz="900" b="1" i="0" u="none" strike="noStrike" dirty="0">
                        <a:solidFill>
                          <a:srgbClr val="FFFFFF"/>
                        </a:solidFill>
                        <a:effectLst/>
                        <a:latin typeface="Calibri" panose="020F0502020204030204" pitchFamily="34" charset="0"/>
                      </a:endParaRPr>
                    </a:p>
                  </a:txBody>
                  <a:tcPr marL="8059" marR="8059" marT="8059" marB="0" anchor="b"/>
                </a:tc>
                <a:extLst>
                  <a:ext uri="{0D108BD9-81ED-4DB2-BD59-A6C34878D82A}">
                    <a16:rowId xmlns:a16="http://schemas.microsoft.com/office/drawing/2014/main" val="10002"/>
                  </a:ext>
                </a:extLst>
              </a:tr>
              <a:tr h="491576">
                <a:tc>
                  <a:txBody>
                    <a:bodyPr/>
                    <a:lstStyle/>
                    <a:p>
                      <a:pPr algn="l" fontAlgn="b"/>
                      <a:r>
                        <a:rPr lang="en-US" sz="900" u="none" strike="noStrike">
                          <a:effectLst/>
                        </a:rPr>
                        <a:t>Damar Charter Academy supports my student's success by utilizing multiple forms of communication and conferencing to provide me with information regarding my student's progress on academic goals.</a:t>
                      </a:r>
                      <a:endParaRPr lang="en-US" sz="900" b="1" i="0" u="none" strike="noStrike">
                        <a:solidFill>
                          <a:srgbClr val="000000"/>
                        </a:solidFill>
                        <a:effectLst/>
                        <a:latin typeface="Calibri" panose="020F0502020204030204" pitchFamily="34" charset="0"/>
                      </a:endParaRPr>
                    </a:p>
                  </a:txBody>
                  <a:tcPr marL="8059" marR="8059" marT="8059" marB="0" anchor="b"/>
                </a:tc>
                <a:tc>
                  <a:txBody>
                    <a:bodyPr/>
                    <a:lstStyle/>
                    <a:p>
                      <a:pPr algn="ctr" fontAlgn="b"/>
                      <a:r>
                        <a:rPr lang="en-US" sz="900" b="1" u="none" strike="noStrike" dirty="0">
                          <a:effectLst/>
                          <a:highlight>
                            <a:srgbClr val="FFFF00"/>
                          </a:highlight>
                        </a:rPr>
                        <a:t>63%</a:t>
                      </a:r>
                      <a:r>
                        <a:rPr lang="en-US" sz="900" u="none" strike="noStrike" dirty="0">
                          <a:effectLst/>
                          <a:highlight>
                            <a:srgbClr val="FFFF00"/>
                          </a:highlight>
                        </a:rPr>
                        <a:t> (58%)</a:t>
                      </a:r>
                      <a:endParaRPr lang="en-US" sz="900" b="1" i="0" u="none" strike="noStrike" dirty="0">
                        <a:solidFill>
                          <a:srgbClr val="FFFFFF"/>
                        </a:solidFill>
                        <a:effectLst/>
                        <a:highlight>
                          <a:srgbClr val="FFFF00"/>
                        </a:highlight>
                        <a:latin typeface="Calibri" panose="020F0502020204030204" pitchFamily="34" charset="0"/>
                      </a:endParaRPr>
                    </a:p>
                  </a:txBody>
                  <a:tcPr marL="8059" marR="8059" marT="8059" marB="0" anchor="ctr"/>
                </a:tc>
                <a:tc>
                  <a:txBody>
                    <a:bodyPr/>
                    <a:lstStyle/>
                    <a:p>
                      <a:pPr algn="ctr" fontAlgn="b"/>
                      <a:r>
                        <a:rPr lang="en-US" sz="900" b="1" u="none" strike="noStrike" dirty="0">
                          <a:effectLst/>
                        </a:rPr>
                        <a:t>26%</a:t>
                      </a:r>
                      <a:r>
                        <a:rPr lang="en-US" sz="900" u="none" strike="noStrike" dirty="0">
                          <a:effectLst/>
                        </a:rPr>
                        <a:t> (25%)</a:t>
                      </a:r>
                      <a:endParaRPr lang="en-US" sz="900" b="1" i="0" u="none" strike="noStrike" dirty="0">
                        <a:solidFill>
                          <a:srgbClr val="FFFFFF"/>
                        </a:solidFill>
                        <a:effectLst/>
                        <a:latin typeface="Calibri" panose="020F0502020204030204" pitchFamily="34" charset="0"/>
                      </a:endParaRPr>
                    </a:p>
                  </a:txBody>
                  <a:tcPr marL="8059" marR="8059" marT="8059" marB="0" anchor="ctr"/>
                </a:tc>
                <a:tc>
                  <a:txBody>
                    <a:bodyPr/>
                    <a:lstStyle/>
                    <a:p>
                      <a:pPr algn="ctr" fontAlgn="b"/>
                      <a:r>
                        <a:rPr lang="en-US" sz="900" b="1" u="none" strike="noStrike" dirty="0">
                          <a:effectLst/>
                        </a:rPr>
                        <a:t>11% </a:t>
                      </a:r>
                      <a:r>
                        <a:rPr lang="en-US" sz="900" u="none" strike="noStrike" dirty="0">
                          <a:effectLst/>
                        </a:rPr>
                        <a:t>(13%)</a:t>
                      </a:r>
                      <a:endParaRPr lang="en-US" sz="900" b="1" i="0" u="none" strike="noStrike" dirty="0">
                        <a:solidFill>
                          <a:srgbClr val="FFFFFF"/>
                        </a:solidFill>
                        <a:effectLst/>
                        <a:latin typeface="Calibri" panose="020F0502020204030204" pitchFamily="34" charset="0"/>
                      </a:endParaRPr>
                    </a:p>
                  </a:txBody>
                  <a:tcPr marL="8059" marR="8059" marT="8059" marB="0" anchor="ctr"/>
                </a:tc>
                <a:tc>
                  <a:txBody>
                    <a:bodyPr/>
                    <a:lstStyle/>
                    <a:p>
                      <a:pPr algn="ctr" fontAlgn="b"/>
                      <a:r>
                        <a:rPr lang="en-US" sz="900" b="0" i="0" u="none" strike="noStrike" dirty="0">
                          <a:solidFill>
                            <a:schemeClr val="tx1"/>
                          </a:solidFill>
                          <a:effectLst/>
                          <a:latin typeface="+mn-lt"/>
                        </a:rPr>
                        <a:t>(4%)</a:t>
                      </a:r>
                    </a:p>
                  </a:txBody>
                  <a:tcPr marL="8059" marR="8059" marT="8059" marB="0" anchor="ctr"/>
                </a:tc>
                <a:tc>
                  <a:txBody>
                    <a:bodyPr/>
                    <a:lstStyle/>
                    <a:p>
                      <a:pPr algn="ctr" fontAlgn="b"/>
                      <a:r>
                        <a:rPr lang="en-US" sz="900" u="none" strike="noStrike">
                          <a:effectLst/>
                        </a:rPr>
                        <a:t> </a:t>
                      </a:r>
                      <a:endParaRPr lang="en-US" sz="900" b="1" i="0" u="none" strike="noStrike">
                        <a:solidFill>
                          <a:srgbClr val="FFFFFF"/>
                        </a:solidFill>
                        <a:effectLst/>
                        <a:latin typeface="Calibri" panose="020F0502020204030204" pitchFamily="34" charset="0"/>
                      </a:endParaRPr>
                    </a:p>
                  </a:txBody>
                  <a:tcPr marL="8059" marR="8059" marT="8059" marB="0" anchor="b"/>
                </a:tc>
                <a:extLst>
                  <a:ext uri="{0D108BD9-81ED-4DB2-BD59-A6C34878D82A}">
                    <a16:rowId xmlns:a16="http://schemas.microsoft.com/office/drawing/2014/main" val="10003"/>
                  </a:ext>
                </a:extLst>
              </a:tr>
              <a:tr h="491576">
                <a:tc>
                  <a:txBody>
                    <a:bodyPr/>
                    <a:lstStyle/>
                    <a:p>
                      <a:pPr algn="l" fontAlgn="b"/>
                      <a:r>
                        <a:rPr lang="en-US" sz="900" u="none" strike="noStrike">
                          <a:effectLst/>
                        </a:rPr>
                        <a:t>Damar Charter Academy helps me understand my parent rights and provides me with the resources to advocate for my child's current and future needs.</a:t>
                      </a:r>
                      <a:endParaRPr lang="en-US" sz="900" b="1" i="0" u="none" strike="noStrike">
                        <a:solidFill>
                          <a:srgbClr val="000000"/>
                        </a:solidFill>
                        <a:effectLst/>
                        <a:latin typeface="Calibri" panose="020F0502020204030204" pitchFamily="34" charset="0"/>
                      </a:endParaRPr>
                    </a:p>
                  </a:txBody>
                  <a:tcPr marL="8059" marR="8059" marT="8059" marB="0" anchor="b"/>
                </a:tc>
                <a:tc>
                  <a:txBody>
                    <a:bodyPr/>
                    <a:lstStyle/>
                    <a:p>
                      <a:pPr algn="ctr" fontAlgn="b"/>
                      <a:r>
                        <a:rPr lang="en-US" sz="900" b="1" u="none" strike="noStrike" dirty="0">
                          <a:effectLst/>
                        </a:rPr>
                        <a:t>79%</a:t>
                      </a:r>
                      <a:r>
                        <a:rPr lang="en-US" sz="900" u="none" strike="noStrike" dirty="0">
                          <a:effectLst/>
                        </a:rPr>
                        <a:t> (67%)</a:t>
                      </a:r>
                      <a:endParaRPr lang="en-US" sz="900" b="1" i="0" u="none" strike="noStrike" dirty="0">
                        <a:solidFill>
                          <a:srgbClr val="FFFFFF"/>
                        </a:solidFill>
                        <a:effectLst/>
                        <a:latin typeface="Calibri" panose="020F0502020204030204" pitchFamily="34" charset="0"/>
                      </a:endParaRPr>
                    </a:p>
                  </a:txBody>
                  <a:tcPr marL="8059" marR="8059" marT="8059" marB="0" anchor="ctr"/>
                </a:tc>
                <a:tc>
                  <a:txBody>
                    <a:bodyPr/>
                    <a:lstStyle/>
                    <a:p>
                      <a:pPr algn="ctr" fontAlgn="b"/>
                      <a:r>
                        <a:rPr lang="en-US" sz="900" b="1" u="none" strike="noStrike" dirty="0">
                          <a:effectLst/>
                        </a:rPr>
                        <a:t>11%</a:t>
                      </a:r>
                      <a:r>
                        <a:rPr lang="en-US" sz="900" u="none" strike="noStrike" dirty="0">
                          <a:effectLst/>
                        </a:rPr>
                        <a:t> (13%)</a:t>
                      </a:r>
                      <a:endParaRPr lang="en-US" sz="900" b="1" i="0" u="none" strike="noStrike" dirty="0">
                        <a:solidFill>
                          <a:srgbClr val="FFFFFF"/>
                        </a:solidFill>
                        <a:effectLst/>
                        <a:latin typeface="Calibri" panose="020F0502020204030204" pitchFamily="34" charset="0"/>
                      </a:endParaRPr>
                    </a:p>
                  </a:txBody>
                  <a:tcPr marL="8059" marR="8059" marT="8059" marB="0" anchor="ctr"/>
                </a:tc>
                <a:tc>
                  <a:txBody>
                    <a:bodyPr/>
                    <a:lstStyle/>
                    <a:p>
                      <a:pPr algn="ctr" fontAlgn="b"/>
                      <a:r>
                        <a:rPr lang="en-US" sz="900" b="1" u="none" strike="noStrike" dirty="0">
                          <a:effectLst/>
                        </a:rPr>
                        <a:t>11%</a:t>
                      </a:r>
                      <a:r>
                        <a:rPr lang="en-US" sz="900" u="none" strike="noStrike" dirty="0">
                          <a:effectLst/>
                        </a:rPr>
                        <a:t> (13%)</a:t>
                      </a:r>
                      <a:endParaRPr lang="en-US" sz="900" b="1" i="0" u="none" strike="noStrike" dirty="0">
                        <a:solidFill>
                          <a:srgbClr val="FFFFFF"/>
                        </a:solidFill>
                        <a:effectLst/>
                        <a:latin typeface="Calibri" panose="020F0502020204030204" pitchFamily="34" charset="0"/>
                      </a:endParaRPr>
                    </a:p>
                  </a:txBody>
                  <a:tcPr marL="8059" marR="8059" marT="8059" marB="0" anchor="ctr"/>
                </a:tc>
                <a:tc>
                  <a:txBody>
                    <a:bodyPr/>
                    <a:lstStyle/>
                    <a:p>
                      <a:pPr algn="ctr" fontAlgn="b"/>
                      <a:r>
                        <a:rPr lang="en-US" sz="900" u="none" strike="noStrike" dirty="0">
                          <a:effectLst/>
                        </a:rPr>
                        <a:t>(4%) </a:t>
                      </a:r>
                      <a:endParaRPr lang="en-US" sz="900" b="1" i="0" u="none" strike="noStrike" dirty="0">
                        <a:solidFill>
                          <a:srgbClr val="FFFFFF"/>
                        </a:solidFill>
                        <a:effectLst/>
                        <a:latin typeface="Calibri" panose="020F0502020204030204" pitchFamily="34" charset="0"/>
                      </a:endParaRPr>
                    </a:p>
                  </a:txBody>
                  <a:tcPr marL="8059" marR="8059" marT="8059" marB="0" anchor="ctr"/>
                </a:tc>
                <a:tc>
                  <a:txBody>
                    <a:bodyPr/>
                    <a:lstStyle/>
                    <a:p>
                      <a:pPr marL="0" marR="0" lvl="0" indent="0" algn="ctr" defTabSz="914400" rtl="0" eaLnBrk="1" fontAlgn="b" latinLnBrk="0" hangingPunct="1">
                        <a:lnSpc>
                          <a:spcPct val="100000"/>
                        </a:lnSpc>
                        <a:spcBef>
                          <a:spcPts val="0"/>
                        </a:spcBef>
                        <a:spcAft>
                          <a:spcPts val="0"/>
                        </a:spcAft>
                        <a:buClr>
                          <a:srgbClr val="000000"/>
                        </a:buClr>
                        <a:buSzTx/>
                        <a:buFont typeface="Arial"/>
                        <a:buNone/>
                        <a:tabLst/>
                        <a:defRPr/>
                      </a:pPr>
                      <a:endParaRPr lang="en-US" sz="900" u="none" strike="noStrike" dirty="0">
                        <a:effectLst/>
                      </a:endParaRPr>
                    </a:p>
                    <a:p>
                      <a:pPr marL="0" marR="0" lvl="0" indent="0" algn="ctr" defTabSz="914400" rtl="0" eaLnBrk="1" fontAlgn="b" latinLnBrk="0" hangingPunct="1">
                        <a:lnSpc>
                          <a:spcPct val="100000"/>
                        </a:lnSpc>
                        <a:spcBef>
                          <a:spcPts val="0"/>
                        </a:spcBef>
                        <a:spcAft>
                          <a:spcPts val="0"/>
                        </a:spcAft>
                        <a:buClr>
                          <a:srgbClr val="000000"/>
                        </a:buClr>
                        <a:buSzTx/>
                        <a:buFont typeface="Arial"/>
                        <a:buNone/>
                        <a:tabLst/>
                        <a:defRPr/>
                      </a:pPr>
                      <a:r>
                        <a:rPr lang="en-US" sz="900" u="none" strike="noStrike" dirty="0">
                          <a:effectLst/>
                        </a:rPr>
                        <a:t>(4%) </a:t>
                      </a:r>
                      <a:endParaRPr lang="en-US" sz="900" b="1" i="0" u="none" strike="noStrike" dirty="0">
                        <a:solidFill>
                          <a:srgbClr val="FFFFFF"/>
                        </a:solidFill>
                        <a:effectLst/>
                        <a:latin typeface="Calibri" panose="020F0502020204030204" pitchFamily="34" charset="0"/>
                      </a:endParaRPr>
                    </a:p>
                    <a:p>
                      <a:pPr algn="ctr" fontAlgn="b"/>
                      <a:r>
                        <a:rPr lang="en-US" sz="900" u="none" strike="noStrike" dirty="0">
                          <a:effectLst/>
                        </a:rPr>
                        <a:t> </a:t>
                      </a:r>
                      <a:endParaRPr lang="en-US" sz="900" b="1" i="0" u="none" strike="noStrike" dirty="0">
                        <a:solidFill>
                          <a:srgbClr val="FFFFFF"/>
                        </a:solidFill>
                        <a:effectLst/>
                        <a:latin typeface="Calibri" panose="020F0502020204030204" pitchFamily="34" charset="0"/>
                      </a:endParaRPr>
                    </a:p>
                  </a:txBody>
                  <a:tcPr marL="8059" marR="8059" marT="8059" marB="0" anchor="ctr"/>
                </a:tc>
                <a:extLst>
                  <a:ext uri="{0D108BD9-81ED-4DB2-BD59-A6C34878D82A}">
                    <a16:rowId xmlns:a16="http://schemas.microsoft.com/office/drawing/2014/main" val="10004"/>
                  </a:ext>
                </a:extLst>
              </a:tr>
              <a:tr h="330403">
                <a:tc>
                  <a:txBody>
                    <a:bodyPr/>
                    <a:lstStyle/>
                    <a:p>
                      <a:pPr algn="l" fontAlgn="b"/>
                      <a:r>
                        <a:rPr lang="en-US" sz="900" u="none" strike="noStrike">
                          <a:effectLst/>
                        </a:rPr>
                        <a:t>Damar Charter Academy provides me with formal opportunities to actively engage in and provide input toward my child's education.</a:t>
                      </a:r>
                      <a:endParaRPr lang="en-US" sz="900" b="1" i="0" u="none" strike="noStrike">
                        <a:solidFill>
                          <a:srgbClr val="000000"/>
                        </a:solidFill>
                        <a:effectLst/>
                        <a:latin typeface="Calibri" panose="020F0502020204030204" pitchFamily="34" charset="0"/>
                      </a:endParaRPr>
                    </a:p>
                  </a:txBody>
                  <a:tcPr marL="8059" marR="8059" marT="8059" marB="0" anchor="b"/>
                </a:tc>
                <a:tc>
                  <a:txBody>
                    <a:bodyPr/>
                    <a:lstStyle/>
                    <a:p>
                      <a:pPr algn="ctr" fontAlgn="b"/>
                      <a:r>
                        <a:rPr lang="en-US" sz="900" b="1" u="none" strike="noStrike" dirty="0">
                          <a:effectLst/>
                          <a:highlight>
                            <a:srgbClr val="FFFF00"/>
                          </a:highlight>
                        </a:rPr>
                        <a:t>63%</a:t>
                      </a:r>
                      <a:r>
                        <a:rPr lang="en-US" sz="900" u="none" strike="noStrike" dirty="0">
                          <a:effectLst/>
                          <a:highlight>
                            <a:srgbClr val="FFFF00"/>
                          </a:highlight>
                        </a:rPr>
                        <a:t> (54%)</a:t>
                      </a:r>
                      <a:endParaRPr lang="en-US" sz="900" b="1" i="0" u="none" strike="noStrike" dirty="0">
                        <a:solidFill>
                          <a:srgbClr val="FFFFFF"/>
                        </a:solidFill>
                        <a:effectLst/>
                        <a:highlight>
                          <a:srgbClr val="FFFF00"/>
                        </a:highlight>
                        <a:latin typeface="Calibri" panose="020F0502020204030204" pitchFamily="34" charset="0"/>
                      </a:endParaRPr>
                    </a:p>
                  </a:txBody>
                  <a:tcPr marL="8059" marR="8059" marT="8059" marB="0" anchor="ctr"/>
                </a:tc>
                <a:tc>
                  <a:txBody>
                    <a:bodyPr/>
                    <a:lstStyle/>
                    <a:p>
                      <a:pPr algn="ctr" fontAlgn="b"/>
                      <a:r>
                        <a:rPr lang="en-US" sz="900" b="1" u="none" strike="noStrike" dirty="0">
                          <a:effectLst/>
                        </a:rPr>
                        <a:t>32%</a:t>
                      </a:r>
                      <a:r>
                        <a:rPr lang="en-US" sz="900" u="none" strike="noStrike" dirty="0">
                          <a:effectLst/>
                        </a:rPr>
                        <a:t> (21%)</a:t>
                      </a:r>
                      <a:endParaRPr lang="en-US" sz="900" b="1" i="0" u="none" strike="noStrike" dirty="0">
                        <a:solidFill>
                          <a:srgbClr val="FFFFFF"/>
                        </a:solidFill>
                        <a:effectLst/>
                        <a:latin typeface="Calibri" panose="020F0502020204030204" pitchFamily="34" charset="0"/>
                      </a:endParaRPr>
                    </a:p>
                  </a:txBody>
                  <a:tcPr marL="8059" marR="8059" marT="8059" marB="0" anchor="ctr"/>
                </a:tc>
                <a:tc>
                  <a:txBody>
                    <a:bodyPr/>
                    <a:lstStyle/>
                    <a:p>
                      <a:pPr algn="ctr" fontAlgn="b"/>
                      <a:r>
                        <a:rPr lang="en-US" sz="900" b="1" u="none" strike="noStrike" dirty="0">
                          <a:effectLst/>
                        </a:rPr>
                        <a:t>5%</a:t>
                      </a:r>
                      <a:r>
                        <a:rPr lang="en-US" sz="900" u="none" strike="noStrike" dirty="0">
                          <a:effectLst/>
                        </a:rPr>
                        <a:t> (21%)</a:t>
                      </a:r>
                      <a:endParaRPr lang="en-US" sz="900" b="1" i="0" u="none" strike="noStrike" dirty="0">
                        <a:solidFill>
                          <a:srgbClr val="FFFFFF"/>
                        </a:solidFill>
                        <a:effectLst/>
                        <a:latin typeface="Calibri" panose="020F0502020204030204" pitchFamily="34" charset="0"/>
                      </a:endParaRPr>
                    </a:p>
                  </a:txBody>
                  <a:tcPr marL="8059" marR="8059" marT="8059" marB="0" anchor="ctr"/>
                </a:tc>
                <a:tc>
                  <a:txBody>
                    <a:bodyPr/>
                    <a:lstStyle/>
                    <a:p>
                      <a:pPr algn="ctr" fontAlgn="b"/>
                      <a:r>
                        <a:rPr lang="en-US" sz="900" b="0" i="0" u="none" strike="noStrike" dirty="0">
                          <a:solidFill>
                            <a:schemeClr val="tx1"/>
                          </a:solidFill>
                          <a:effectLst/>
                          <a:latin typeface="+mn-lt"/>
                        </a:rPr>
                        <a:t>(4%)</a:t>
                      </a:r>
                    </a:p>
                  </a:txBody>
                  <a:tcPr marL="8059" marR="8059" marT="8059" marB="0" anchor="ctr"/>
                </a:tc>
                <a:tc>
                  <a:txBody>
                    <a:bodyPr/>
                    <a:lstStyle/>
                    <a:p>
                      <a:pPr algn="ctr" fontAlgn="b"/>
                      <a:r>
                        <a:rPr lang="en-US" sz="900" u="none" strike="noStrike" dirty="0">
                          <a:effectLst/>
                        </a:rPr>
                        <a:t> </a:t>
                      </a:r>
                      <a:endParaRPr lang="en-US" sz="900" b="1" i="0" u="none" strike="noStrike" dirty="0">
                        <a:solidFill>
                          <a:srgbClr val="FFFFFF"/>
                        </a:solidFill>
                        <a:effectLst/>
                        <a:latin typeface="Calibri" panose="020F0502020204030204" pitchFamily="34" charset="0"/>
                      </a:endParaRPr>
                    </a:p>
                  </a:txBody>
                  <a:tcPr marL="8059" marR="8059" marT="8059" marB="0" anchor="b"/>
                </a:tc>
                <a:extLst>
                  <a:ext uri="{0D108BD9-81ED-4DB2-BD59-A6C34878D82A}">
                    <a16:rowId xmlns:a16="http://schemas.microsoft.com/office/drawing/2014/main" val="10005"/>
                  </a:ext>
                </a:extLst>
              </a:tr>
              <a:tr h="330403">
                <a:tc>
                  <a:txBody>
                    <a:bodyPr/>
                    <a:lstStyle/>
                    <a:p>
                      <a:pPr algn="l" fontAlgn="b"/>
                      <a:r>
                        <a:rPr lang="en-US" sz="900" u="none" strike="noStrike">
                          <a:effectLst/>
                        </a:rPr>
                        <a:t>Damar Charter Academy links students and their families to community resources, transition services, and post-secondary opportunities.</a:t>
                      </a:r>
                      <a:endParaRPr lang="en-US" sz="900" b="1" i="0" u="none" strike="noStrike">
                        <a:solidFill>
                          <a:srgbClr val="000000"/>
                        </a:solidFill>
                        <a:effectLst/>
                        <a:latin typeface="Calibri" panose="020F0502020204030204" pitchFamily="34" charset="0"/>
                      </a:endParaRPr>
                    </a:p>
                  </a:txBody>
                  <a:tcPr marL="8059" marR="8059" marT="8059" marB="0" anchor="b"/>
                </a:tc>
                <a:tc>
                  <a:txBody>
                    <a:bodyPr/>
                    <a:lstStyle/>
                    <a:p>
                      <a:pPr algn="ctr" fontAlgn="b"/>
                      <a:r>
                        <a:rPr lang="en-US" sz="900" b="1" u="none" strike="noStrike" dirty="0">
                          <a:effectLst/>
                          <a:highlight>
                            <a:srgbClr val="FFFF00"/>
                          </a:highlight>
                        </a:rPr>
                        <a:t>53%</a:t>
                      </a:r>
                      <a:r>
                        <a:rPr lang="en-US" sz="900" u="none" strike="noStrike" dirty="0">
                          <a:effectLst/>
                          <a:highlight>
                            <a:srgbClr val="FFFF00"/>
                          </a:highlight>
                        </a:rPr>
                        <a:t> (46%)</a:t>
                      </a:r>
                      <a:endParaRPr lang="en-US" sz="900" b="1" i="0" u="none" strike="noStrike" dirty="0">
                        <a:solidFill>
                          <a:srgbClr val="FFFFFF"/>
                        </a:solidFill>
                        <a:effectLst/>
                        <a:highlight>
                          <a:srgbClr val="FFFF00"/>
                        </a:highlight>
                        <a:latin typeface="Calibri" panose="020F0502020204030204" pitchFamily="34" charset="0"/>
                      </a:endParaRPr>
                    </a:p>
                  </a:txBody>
                  <a:tcPr marL="8059" marR="8059" marT="8059" marB="0" anchor="ctr"/>
                </a:tc>
                <a:tc>
                  <a:txBody>
                    <a:bodyPr/>
                    <a:lstStyle/>
                    <a:p>
                      <a:pPr algn="ctr" fontAlgn="b"/>
                      <a:r>
                        <a:rPr lang="en-US" sz="900" b="1" u="none" strike="noStrike" dirty="0">
                          <a:effectLst/>
                        </a:rPr>
                        <a:t>26%</a:t>
                      </a:r>
                      <a:r>
                        <a:rPr lang="en-US" sz="900" u="none" strike="noStrike" dirty="0">
                          <a:effectLst/>
                        </a:rPr>
                        <a:t> (17%)</a:t>
                      </a:r>
                      <a:endParaRPr lang="en-US" sz="900" b="1" i="0" u="none" strike="noStrike" dirty="0">
                        <a:solidFill>
                          <a:srgbClr val="FFFFFF"/>
                        </a:solidFill>
                        <a:effectLst/>
                        <a:latin typeface="Calibri" panose="020F0502020204030204" pitchFamily="34" charset="0"/>
                      </a:endParaRPr>
                    </a:p>
                  </a:txBody>
                  <a:tcPr marL="8059" marR="8059" marT="8059" marB="0" anchor="ctr"/>
                </a:tc>
                <a:tc>
                  <a:txBody>
                    <a:bodyPr/>
                    <a:lstStyle/>
                    <a:p>
                      <a:pPr algn="ctr" fontAlgn="b"/>
                      <a:r>
                        <a:rPr lang="en-US" sz="900" b="1" u="none" strike="noStrike" dirty="0">
                          <a:effectLst/>
                        </a:rPr>
                        <a:t>21%</a:t>
                      </a:r>
                      <a:r>
                        <a:rPr lang="en-US" sz="900" u="none" strike="noStrike" dirty="0">
                          <a:effectLst/>
                        </a:rPr>
                        <a:t> (29%)</a:t>
                      </a:r>
                      <a:endParaRPr lang="en-US" sz="900" b="1" i="0" u="none" strike="noStrike" dirty="0">
                        <a:solidFill>
                          <a:srgbClr val="FFFFFF"/>
                        </a:solidFill>
                        <a:effectLst/>
                        <a:latin typeface="Calibri" panose="020F0502020204030204" pitchFamily="34" charset="0"/>
                      </a:endParaRPr>
                    </a:p>
                  </a:txBody>
                  <a:tcPr marL="8059" marR="8059" marT="8059" marB="0" anchor="ctr"/>
                </a:tc>
                <a:tc>
                  <a:txBody>
                    <a:bodyPr/>
                    <a:lstStyle/>
                    <a:p>
                      <a:pPr algn="ctr" fontAlgn="b"/>
                      <a:r>
                        <a:rPr lang="en-US" sz="900" b="0" i="0" u="none" strike="noStrike" dirty="0">
                          <a:solidFill>
                            <a:schemeClr val="tx1"/>
                          </a:solidFill>
                          <a:effectLst/>
                          <a:latin typeface="+mn-lt"/>
                        </a:rPr>
                        <a:t>(8%)</a:t>
                      </a:r>
                    </a:p>
                  </a:txBody>
                  <a:tcPr marL="8059" marR="8059" marT="8059" marB="0" anchor="ctr"/>
                </a:tc>
                <a:tc>
                  <a:txBody>
                    <a:bodyPr/>
                    <a:lstStyle/>
                    <a:p>
                      <a:pPr algn="ctr" fontAlgn="b"/>
                      <a:r>
                        <a:rPr lang="en-US" sz="900" u="none" strike="noStrike" dirty="0">
                          <a:effectLst/>
                        </a:rPr>
                        <a:t> </a:t>
                      </a:r>
                      <a:endParaRPr lang="en-US" sz="900" b="1" i="0" u="none" strike="noStrike" dirty="0">
                        <a:solidFill>
                          <a:srgbClr val="FFFFFF"/>
                        </a:solidFill>
                        <a:effectLst/>
                        <a:latin typeface="Calibri" panose="020F0502020204030204" pitchFamily="34" charset="0"/>
                      </a:endParaRPr>
                    </a:p>
                  </a:txBody>
                  <a:tcPr marL="8059" marR="8059" marT="8059" marB="0" anchor="b"/>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34544224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27"/>
          <p:cNvSpPr/>
          <p:nvPr/>
        </p:nvSpPr>
        <p:spPr>
          <a:xfrm>
            <a:off x="734775" y="178100"/>
            <a:ext cx="7866900" cy="925500"/>
          </a:xfrm>
          <a:prstGeom prst="rect">
            <a:avLst/>
          </a:prstGeom>
          <a:solidFill>
            <a:srgbClr val="141B4D"/>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27"/>
          <p:cNvSpPr/>
          <p:nvPr/>
        </p:nvSpPr>
        <p:spPr>
          <a:xfrm>
            <a:off x="870975" y="274550"/>
            <a:ext cx="7579800" cy="732600"/>
          </a:xfrm>
          <a:prstGeom prst="rect">
            <a:avLst/>
          </a:prstGeom>
          <a:solidFill>
            <a:srgbClr val="FFFFFF"/>
          </a:solidFill>
          <a:ln w="28575" cap="flat" cmpd="sng">
            <a:solidFill>
              <a:srgbClr val="FECF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3600" b="1" dirty="0">
                <a:solidFill>
                  <a:srgbClr val="141B4D"/>
                </a:solidFill>
                <a:latin typeface="Playfair Display"/>
                <a:ea typeface="Playfair Display"/>
                <a:cs typeface="Playfair Display"/>
                <a:sym typeface="Playfair Display"/>
              </a:rPr>
              <a:t>Summer Engagement Resources</a:t>
            </a:r>
            <a:endParaRPr sz="3600" b="1" dirty="0">
              <a:solidFill>
                <a:srgbClr val="141B4D"/>
              </a:solidFill>
              <a:latin typeface="Playfair Display"/>
              <a:ea typeface="Playfair Display"/>
              <a:cs typeface="Playfair Display"/>
              <a:sym typeface="Playfair Display"/>
            </a:endParaRPr>
          </a:p>
        </p:txBody>
      </p:sp>
      <p:sp>
        <p:nvSpPr>
          <p:cNvPr id="148" name="Google Shape;148;p27"/>
          <p:cNvSpPr txBox="1"/>
          <p:nvPr/>
        </p:nvSpPr>
        <p:spPr>
          <a:xfrm>
            <a:off x="734775" y="1200049"/>
            <a:ext cx="7866900" cy="1260518"/>
          </a:xfrm>
          <a:prstGeom prst="rect">
            <a:avLst/>
          </a:prstGeom>
          <a:noFill/>
          <a:ln>
            <a:noFill/>
          </a:ln>
        </p:spPr>
        <p:txBody>
          <a:bodyPr spcFirstLastPara="1" wrap="square" lIns="91425" tIns="91425" rIns="91425" bIns="91425" anchor="t" anchorCtr="0">
            <a:noAutofit/>
          </a:bodyPr>
          <a:lstStyle/>
          <a:p>
            <a:pPr eaLnBrk="1" hangingPunct="1"/>
            <a:r>
              <a:rPr lang="en-US" altLang="en-US" dirty="0">
                <a:latin typeface="Calibri" panose="020F0502020204030204" pitchFamily="34" charset="0"/>
              </a:rPr>
              <a:t>Whether your child needs to spend more time reading or developing math, there is an app designed to make learning fun. Below we are listing educational apps to prevent the summer slide.  We encourage you to check out these apps on the </a:t>
            </a:r>
            <a:r>
              <a:rPr lang="en-US" b="1" u="sng" dirty="0">
                <a:solidFill>
                  <a:srgbClr val="67C18B"/>
                </a:solidFill>
                <a:effectLst/>
                <a:latin typeface="Calibri" panose="020F0502020204030204" pitchFamily="34" charset="0"/>
                <a:ea typeface="Times New Roman" panose="02020603050405020304" pitchFamily="18" charset="0"/>
                <a:cs typeface="Calibri" panose="020F0502020204030204" pitchFamily="34" charset="0"/>
                <a:hlinkClick r:id="rId3"/>
              </a:rPr>
              <a:t>Common Sense Media</a:t>
            </a:r>
            <a:r>
              <a:rPr lang="en-US" b="1" u="sng" dirty="0">
                <a:solidFill>
                  <a:srgbClr val="67C18B"/>
                </a:solidFill>
                <a:effectLst/>
                <a:latin typeface="Calibri" panose="020F0502020204030204" pitchFamily="34" charset="0"/>
                <a:ea typeface="Times New Roman" panose="02020603050405020304" pitchFamily="18" charset="0"/>
                <a:cs typeface="Calibri" panose="020F0502020204030204" pitchFamily="34" charset="0"/>
              </a:rPr>
              <a:t> </a:t>
            </a:r>
            <a:r>
              <a:rPr lang="en-US" altLang="en-US" dirty="0">
                <a:latin typeface="Calibri" panose="020F0502020204030204" pitchFamily="34" charset="0"/>
              </a:rPr>
              <a:t>website to see if the app is age-appropriate for your child</a:t>
            </a:r>
            <a:r>
              <a:rPr lang="en-US" altLang="en-US" sz="1600" dirty="0">
                <a:latin typeface="Calibri" panose="020F0502020204030204" pitchFamily="34" charset="0"/>
              </a:rPr>
              <a:t>. </a:t>
            </a:r>
            <a:r>
              <a:rPr lang="en-US" altLang="en-US" dirty="0">
                <a:latin typeface="Calibri" panose="020F0502020204030204" pitchFamily="34" charset="0"/>
              </a:rPr>
              <a:t>A full list of apps may be located on our website at: </a:t>
            </a:r>
            <a:r>
              <a:rPr lang="en-US" altLang="en-US" dirty="0">
                <a:latin typeface="Calibri" panose="020F0502020204030204" pitchFamily="34" charset="0"/>
                <a:hlinkClick r:id="rId4"/>
              </a:rPr>
              <a:t>https://www.damarcharteracademy.org/family-resources/</a:t>
            </a:r>
            <a:endParaRPr lang="en-US" altLang="en-US" dirty="0">
              <a:latin typeface="Calibri" panose="020F0502020204030204" pitchFamily="34" charset="0"/>
            </a:endParaRPr>
          </a:p>
          <a:p>
            <a:pPr eaLnBrk="1" hangingPunct="1"/>
            <a:endParaRPr lang="en-US" altLang="en-US" dirty="0">
              <a:latin typeface="Calibri" panose="020F0502020204030204" pitchFamily="34" charset="0"/>
              <a:hlinkClick r:id="rId4"/>
            </a:endParaRPr>
          </a:p>
          <a:p>
            <a:pPr eaLnBrk="1" hangingPunct="1"/>
            <a:endParaRPr lang="en-US" altLang="en-US" dirty="0">
              <a:latin typeface="Calibri" panose="020F0502020204030204" pitchFamily="34" charset="0"/>
              <a:hlinkClick r:id="rId4"/>
            </a:endParaRPr>
          </a:p>
          <a:p>
            <a:pPr eaLnBrk="1" hangingPunct="1"/>
            <a:endParaRPr lang="en-US" altLang="en-US" dirty="0">
              <a:latin typeface="Calibri" panose="020F0502020204030204" pitchFamily="34" charset="0"/>
              <a:hlinkClick r:id="rId4"/>
            </a:endParaRPr>
          </a:p>
          <a:p>
            <a:pPr eaLnBrk="1" hangingPunct="1"/>
            <a:r>
              <a:rPr lang="en-US" altLang="en-US" dirty="0">
                <a:latin typeface="Calibri" panose="020F0502020204030204" pitchFamily="34" charset="0"/>
                <a:hlinkClick r:id="rId4"/>
              </a:rPr>
              <a:t>-resources/</a:t>
            </a:r>
            <a:r>
              <a:rPr lang="en-US" altLang="en-US" dirty="0">
                <a:latin typeface="Calibri" panose="020F0502020204030204" pitchFamily="34" charset="0"/>
              </a:rPr>
              <a:t> </a:t>
            </a:r>
          </a:p>
          <a:p>
            <a:pPr marL="342900" indent="-342900" eaLnBrk="1" hangingPunct="1">
              <a:buFont typeface="Arial" panose="020B0604020202020204" pitchFamily="34" charset="0"/>
              <a:buChar char="•"/>
            </a:pPr>
            <a:endParaRPr lang="en-US" altLang="en-US" sz="2000" dirty="0">
              <a:latin typeface="Calibri" panose="020F0502020204030204" pitchFamily="34" charset="0"/>
            </a:endParaRPr>
          </a:p>
        </p:txBody>
      </p:sp>
      <p:pic>
        <p:nvPicPr>
          <p:cNvPr id="149" name="Google Shape;149;p27" descr="580b57fcd9996e24bc43c53e.png"/>
          <p:cNvPicPr preferRelativeResize="0"/>
          <p:nvPr/>
        </p:nvPicPr>
        <p:blipFill rotWithShape="1">
          <a:blip r:embed="rId5">
            <a:alphaModFix/>
          </a:blip>
          <a:srcRect/>
          <a:stretch/>
        </p:blipFill>
        <p:spPr>
          <a:xfrm>
            <a:off x="27301" y="4650302"/>
            <a:ext cx="549000" cy="549000"/>
          </a:xfrm>
          <a:prstGeom prst="rect">
            <a:avLst/>
          </a:prstGeom>
          <a:noFill/>
          <a:ln>
            <a:noFill/>
          </a:ln>
        </p:spPr>
      </p:pic>
      <p:sp>
        <p:nvSpPr>
          <p:cNvPr id="150" name="Google Shape;150;p27"/>
          <p:cNvSpPr txBox="1"/>
          <p:nvPr/>
        </p:nvSpPr>
        <p:spPr>
          <a:xfrm>
            <a:off x="482175" y="4752150"/>
            <a:ext cx="1487100" cy="345300"/>
          </a:xfrm>
          <a:prstGeom prst="rect">
            <a:avLst/>
          </a:prstGeom>
          <a:no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FFFFFF"/>
              </a:buClr>
              <a:buFont typeface="Arial"/>
              <a:buNone/>
            </a:pPr>
            <a:r>
              <a:rPr lang="en" sz="1800" b="1" i="0" u="none" strike="noStrike" cap="none">
                <a:solidFill>
                  <a:srgbClr val="FFFFFF"/>
                </a:solidFill>
                <a:latin typeface="Arial"/>
                <a:ea typeface="Arial"/>
                <a:cs typeface="Arial"/>
                <a:sym typeface="Arial"/>
              </a:rPr>
              <a:t>@EducateIN</a:t>
            </a:r>
            <a:endParaRPr sz="1800"/>
          </a:p>
        </p:txBody>
      </p:sp>
      <p:graphicFrame>
        <p:nvGraphicFramePr>
          <p:cNvPr id="2" name="Table 2">
            <a:extLst>
              <a:ext uri="{FF2B5EF4-FFF2-40B4-BE49-F238E27FC236}">
                <a16:creationId xmlns:a16="http://schemas.microsoft.com/office/drawing/2014/main" id="{3B0DAB29-48F7-4026-AA9B-5C3058AA9F6B}"/>
              </a:ext>
            </a:extLst>
          </p:cNvPr>
          <p:cNvGraphicFramePr>
            <a:graphicFrameLocks noGrp="1"/>
          </p:cNvGraphicFramePr>
          <p:nvPr>
            <p:extLst>
              <p:ext uri="{D42A27DB-BD31-4B8C-83A1-F6EECF244321}">
                <p14:modId xmlns:p14="http://schemas.microsoft.com/office/powerpoint/2010/main" val="1582379682"/>
              </p:ext>
            </p:extLst>
          </p:nvPr>
        </p:nvGraphicFramePr>
        <p:xfrm>
          <a:off x="734775" y="2460567"/>
          <a:ext cx="7810831" cy="1857542"/>
        </p:xfrm>
        <a:graphic>
          <a:graphicData uri="http://schemas.openxmlformats.org/drawingml/2006/table">
            <a:tbl>
              <a:tblPr firstRow="1" bandRow="1">
                <a:tableStyleId>{5C22544A-7EE6-4342-B048-85BDC9FD1C3A}</a:tableStyleId>
              </a:tblPr>
              <a:tblGrid>
                <a:gridCol w="1773775">
                  <a:extLst>
                    <a:ext uri="{9D8B030D-6E8A-4147-A177-3AD203B41FA5}">
                      <a16:colId xmlns:a16="http://schemas.microsoft.com/office/drawing/2014/main" val="4102966747"/>
                    </a:ext>
                  </a:extLst>
                </a:gridCol>
                <a:gridCol w="1350558">
                  <a:extLst>
                    <a:ext uri="{9D8B030D-6E8A-4147-A177-3AD203B41FA5}">
                      <a16:colId xmlns:a16="http://schemas.microsoft.com/office/drawing/2014/main" val="2437398617"/>
                    </a:ext>
                  </a:extLst>
                </a:gridCol>
                <a:gridCol w="2027230">
                  <a:extLst>
                    <a:ext uri="{9D8B030D-6E8A-4147-A177-3AD203B41FA5}">
                      <a16:colId xmlns:a16="http://schemas.microsoft.com/office/drawing/2014/main" val="584443901"/>
                    </a:ext>
                  </a:extLst>
                </a:gridCol>
                <a:gridCol w="1348152">
                  <a:extLst>
                    <a:ext uri="{9D8B030D-6E8A-4147-A177-3AD203B41FA5}">
                      <a16:colId xmlns:a16="http://schemas.microsoft.com/office/drawing/2014/main" val="1741150690"/>
                    </a:ext>
                  </a:extLst>
                </a:gridCol>
                <a:gridCol w="1311116">
                  <a:extLst>
                    <a:ext uri="{9D8B030D-6E8A-4147-A177-3AD203B41FA5}">
                      <a16:colId xmlns:a16="http://schemas.microsoft.com/office/drawing/2014/main" val="3586890098"/>
                    </a:ext>
                  </a:extLst>
                </a:gridCol>
              </a:tblGrid>
              <a:tr h="687979">
                <a:tc>
                  <a:txBody>
                    <a:bodyPr/>
                    <a:lstStyle/>
                    <a:p>
                      <a:pPr algn="ctr"/>
                      <a:r>
                        <a:rPr lang="en-US" sz="1000" dirty="0"/>
                        <a:t>Multi-Subject </a:t>
                      </a:r>
                    </a:p>
                  </a:txBody>
                  <a:tcPr anchor="ctr"/>
                </a:tc>
                <a:tc>
                  <a:txBody>
                    <a:bodyPr/>
                    <a:lstStyle/>
                    <a:p>
                      <a:pPr algn="ctr"/>
                      <a:r>
                        <a:rPr lang="en-US" sz="1200" dirty="0"/>
                        <a:t>Language Arts</a:t>
                      </a:r>
                    </a:p>
                  </a:txBody>
                  <a:tcPr anchor="ctr"/>
                </a:tc>
                <a:tc>
                  <a:txBody>
                    <a:bodyPr/>
                    <a:lstStyle/>
                    <a:p>
                      <a:pPr algn="ctr"/>
                      <a:r>
                        <a:rPr lang="en-US" sz="1200" dirty="0"/>
                        <a:t>STEM </a:t>
                      </a:r>
                    </a:p>
                  </a:txBody>
                  <a:tcPr anchor="ctr"/>
                </a:tc>
                <a:tc>
                  <a:txBody>
                    <a:bodyPr/>
                    <a:lstStyle/>
                    <a:p>
                      <a:pPr algn="ctr"/>
                      <a:r>
                        <a:rPr lang="en-US" sz="1200" dirty="0"/>
                        <a:t>Language </a:t>
                      </a:r>
                    </a:p>
                    <a:p>
                      <a:pPr algn="ctr"/>
                      <a:r>
                        <a:rPr lang="en-US" sz="1200" dirty="0"/>
                        <a:t>&amp; </a:t>
                      </a:r>
                    </a:p>
                    <a:p>
                      <a:pPr algn="ctr"/>
                      <a:r>
                        <a:rPr lang="en-US" sz="1200" dirty="0"/>
                        <a:t>World Studies</a:t>
                      </a:r>
                    </a:p>
                  </a:txBody>
                  <a:tcPr anchor="ctr"/>
                </a:tc>
                <a:tc>
                  <a:txBody>
                    <a:bodyPr/>
                    <a:lstStyle/>
                    <a:p>
                      <a:pPr algn="ctr"/>
                      <a:r>
                        <a:rPr lang="en-US" sz="1200" dirty="0"/>
                        <a:t>Movement</a:t>
                      </a:r>
                    </a:p>
                    <a:p>
                      <a:pPr algn="ctr"/>
                      <a:r>
                        <a:rPr lang="en-US" sz="1200" dirty="0"/>
                        <a:t>&amp;</a:t>
                      </a:r>
                    </a:p>
                    <a:p>
                      <a:pPr algn="ctr"/>
                      <a:r>
                        <a:rPr lang="en-US" sz="1200" dirty="0"/>
                        <a:t>Physical ED</a:t>
                      </a:r>
                    </a:p>
                  </a:txBody>
                  <a:tcPr anchor="ctr"/>
                </a:tc>
                <a:extLst>
                  <a:ext uri="{0D108BD9-81ED-4DB2-BD59-A6C34878D82A}">
                    <a16:rowId xmlns:a16="http://schemas.microsoft.com/office/drawing/2014/main" val="498126717"/>
                  </a:ext>
                </a:extLst>
              </a:tr>
              <a:tr h="1169563">
                <a:tc>
                  <a:txBody>
                    <a:bodyPr/>
                    <a:lstStyle/>
                    <a:p>
                      <a:r>
                        <a:rPr lang="en-US" sz="1050" b="1" i="0" u="sng" strike="noStrike" cap="none" dirty="0">
                          <a:solidFill>
                            <a:schemeClr val="dk1"/>
                          </a:solidFill>
                          <a:effectLst/>
                          <a:latin typeface="+mn-lt"/>
                          <a:ea typeface="+mn-ea"/>
                          <a:cs typeface="+mn-cs"/>
                          <a:sym typeface="Arial"/>
                          <a:hlinkClick r:id="rId6"/>
                        </a:rPr>
                        <a:t>ABC Mouse</a:t>
                      </a:r>
                      <a:r>
                        <a:rPr lang="en-US" sz="1050" b="1" i="0" u="sng" strike="noStrike" cap="none" dirty="0">
                          <a:solidFill>
                            <a:schemeClr val="dk1"/>
                          </a:solidFill>
                          <a:effectLst/>
                          <a:latin typeface="+mn-lt"/>
                          <a:ea typeface="+mn-ea"/>
                          <a:cs typeface="+mn-cs"/>
                          <a:sym typeface="Arial"/>
                        </a:rPr>
                        <a:t> $</a:t>
                      </a:r>
                    </a:p>
                    <a:p>
                      <a:r>
                        <a:rPr lang="en-US" sz="1000" b="1" i="0" u="sng" strike="noStrike" cap="none" dirty="0" err="1">
                          <a:solidFill>
                            <a:schemeClr val="dk1"/>
                          </a:solidFill>
                          <a:effectLst/>
                          <a:latin typeface="+mn-lt"/>
                          <a:ea typeface="+mn-ea"/>
                          <a:cs typeface="+mn-cs"/>
                          <a:sym typeface="Arial"/>
                          <a:hlinkClick r:id="rId7"/>
                        </a:rPr>
                        <a:t>Arcademic</a:t>
                      </a:r>
                      <a:r>
                        <a:rPr lang="en-US" sz="1000" b="1" i="0" u="sng" strike="noStrike" cap="none" dirty="0">
                          <a:solidFill>
                            <a:schemeClr val="dk1"/>
                          </a:solidFill>
                          <a:effectLst/>
                          <a:latin typeface="+mn-lt"/>
                          <a:ea typeface="+mn-ea"/>
                          <a:cs typeface="+mn-cs"/>
                          <a:sym typeface="Arial"/>
                          <a:hlinkClick r:id="rId7"/>
                        </a:rPr>
                        <a:t> Skill Builders</a:t>
                      </a:r>
                      <a:endParaRPr lang="en-US" sz="1000" b="1" i="0" u="sng" strike="noStrike" cap="none" dirty="0">
                        <a:solidFill>
                          <a:schemeClr val="dk1"/>
                        </a:solidFill>
                        <a:effectLst/>
                        <a:latin typeface="+mn-lt"/>
                        <a:ea typeface="+mn-ea"/>
                        <a:cs typeface="+mn-cs"/>
                        <a:sym typeface="Arial"/>
                      </a:endParaRPr>
                    </a:p>
                    <a:p>
                      <a:r>
                        <a:rPr lang="en-US" sz="1050" b="1" i="0" u="sng" strike="noStrike" cap="none" dirty="0">
                          <a:solidFill>
                            <a:schemeClr val="dk1"/>
                          </a:solidFill>
                          <a:effectLst/>
                          <a:latin typeface="+mn-lt"/>
                          <a:ea typeface="+mn-ea"/>
                          <a:cs typeface="+mn-cs"/>
                          <a:sym typeface="Arial"/>
                          <a:hlinkClick r:id="rId8"/>
                        </a:rPr>
                        <a:t>GCF Learn Free</a:t>
                      </a:r>
                      <a:endParaRPr lang="en-US" sz="1050" b="1" i="0" u="sng" strike="noStrike" cap="none" dirty="0">
                        <a:solidFill>
                          <a:schemeClr val="dk1"/>
                        </a:solidFill>
                        <a:effectLst/>
                        <a:latin typeface="+mn-lt"/>
                        <a:ea typeface="+mn-ea"/>
                        <a:cs typeface="+mn-cs"/>
                        <a:sym typeface="Arial"/>
                      </a:endParaRPr>
                    </a:p>
                    <a:p>
                      <a:r>
                        <a:rPr lang="en-US" sz="1050" b="1" i="0" u="sng" strike="noStrike" cap="none" dirty="0">
                          <a:solidFill>
                            <a:schemeClr val="dk1"/>
                          </a:solidFill>
                          <a:effectLst/>
                          <a:latin typeface="+mn-lt"/>
                          <a:ea typeface="+mn-ea"/>
                          <a:cs typeface="+mn-cs"/>
                          <a:sym typeface="Arial"/>
                          <a:hlinkClick r:id="rId9"/>
                        </a:rPr>
                        <a:t>Khan Academy</a:t>
                      </a:r>
                      <a:endParaRPr lang="en-US" sz="1050" b="1" i="0" u="sng" strike="noStrike" cap="none" dirty="0">
                        <a:solidFill>
                          <a:schemeClr val="dk1"/>
                        </a:solidFill>
                        <a:effectLst/>
                        <a:latin typeface="+mn-lt"/>
                        <a:ea typeface="+mn-ea"/>
                        <a:cs typeface="+mn-cs"/>
                        <a:sym typeface="Arial"/>
                      </a:endParaRPr>
                    </a:p>
                    <a:p>
                      <a:r>
                        <a:rPr lang="en-US" sz="1050" b="1" i="0" u="sng" strike="noStrike" cap="none" dirty="0">
                          <a:solidFill>
                            <a:schemeClr val="dk1"/>
                          </a:solidFill>
                          <a:effectLst/>
                          <a:latin typeface="+mn-lt"/>
                          <a:ea typeface="+mn-ea"/>
                          <a:cs typeface="+mn-cs"/>
                          <a:sym typeface="Arial"/>
                          <a:hlinkClick r:id="rId10"/>
                        </a:rPr>
                        <a:t>Kids Listen</a:t>
                      </a:r>
                      <a:r>
                        <a:rPr lang="en-US" sz="1050" b="1" i="0" u="sng" strike="noStrike" cap="none" dirty="0">
                          <a:solidFill>
                            <a:schemeClr val="dk1"/>
                          </a:solidFill>
                          <a:effectLst/>
                          <a:latin typeface="+mn-lt"/>
                          <a:ea typeface="+mn-ea"/>
                          <a:cs typeface="+mn-cs"/>
                          <a:sym typeface="Arial"/>
                        </a:rPr>
                        <a:t> $</a:t>
                      </a:r>
                    </a:p>
                    <a:p>
                      <a:endParaRPr lang="en-US" dirty="0"/>
                    </a:p>
                  </a:txBody>
                  <a:tcPr/>
                </a:tc>
                <a:tc>
                  <a:txBody>
                    <a:bodyPr/>
                    <a:lstStyle/>
                    <a:p>
                      <a:pPr algn="ctr"/>
                      <a:r>
                        <a:rPr lang="en-US" sz="1050" b="1" i="0" u="sng" strike="noStrike" cap="none" dirty="0">
                          <a:solidFill>
                            <a:schemeClr val="dk1"/>
                          </a:solidFill>
                          <a:effectLst/>
                          <a:latin typeface="+mn-lt"/>
                          <a:ea typeface="+mn-ea"/>
                          <a:cs typeface="+mn-cs"/>
                          <a:sym typeface="Arial"/>
                          <a:hlinkClick r:id="rId11"/>
                        </a:rPr>
                        <a:t>Bob Books</a:t>
                      </a:r>
                      <a:r>
                        <a:rPr lang="en-US" sz="1050" b="1" i="0" u="sng" strike="noStrike" cap="none" dirty="0">
                          <a:solidFill>
                            <a:schemeClr val="dk1"/>
                          </a:solidFill>
                          <a:effectLst/>
                          <a:latin typeface="+mn-lt"/>
                          <a:ea typeface="+mn-ea"/>
                          <a:cs typeface="+mn-cs"/>
                          <a:sym typeface="Arial"/>
                        </a:rPr>
                        <a:t> $</a:t>
                      </a:r>
                    </a:p>
                    <a:p>
                      <a:pPr algn="ctr"/>
                      <a:r>
                        <a:rPr lang="en-US" sz="1050" b="1" i="0" u="sng" strike="noStrike" cap="none" dirty="0">
                          <a:solidFill>
                            <a:schemeClr val="dk1"/>
                          </a:solidFill>
                          <a:effectLst/>
                          <a:latin typeface="+mn-lt"/>
                          <a:ea typeface="+mn-ea"/>
                          <a:cs typeface="+mn-cs"/>
                          <a:sym typeface="Arial"/>
                          <a:hlinkClick r:id="rId12"/>
                        </a:rPr>
                        <a:t>BrainPOP</a:t>
                      </a:r>
                      <a:r>
                        <a:rPr lang="en-US" sz="1050" b="1" i="0" u="sng" strike="noStrike" cap="none" dirty="0">
                          <a:solidFill>
                            <a:schemeClr val="dk1"/>
                          </a:solidFill>
                          <a:effectLst/>
                          <a:latin typeface="+mn-lt"/>
                          <a:ea typeface="+mn-ea"/>
                          <a:cs typeface="+mn-cs"/>
                          <a:sym typeface="Arial"/>
                        </a:rPr>
                        <a:t> $</a:t>
                      </a:r>
                    </a:p>
                    <a:p>
                      <a:pPr algn="ctr"/>
                      <a:r>
                        <a:rPr lang="en-US" sz="1050" b="1" i="0" u="sng" strike="noStrike" cap="none" dirty="0">
                          <a:solidFill>
                            <a:schemeClr val="dk1"/>
                          </a:solidFill>
                          <a:effectLst/>
                          <a:latin typeface="+mn-lt"/>
                          <a:ea typeface="+mn-ea"/>
                          <a:cs typeface="+mn-cs"/>
                          <a:sym typeface="Arial"/>
                          <a:hlinkClick r:id="rId13"/>
                        </a:rPr>
                        <a:t>Homer</a:t>
                      </a:r>
                      <a:r>
                        <a:rPr lang="en-US" sz="1050" b="1" i="0" u="sng" strike="noStrike" cap="none" dirty="0">
                          <a:solidFill>
                            <a:schemeClr val="dk1"/>
                          </a:solidFill>
                          <a:effectLst/>
                          <a:latin typeface="+mn-lt"/>
                          <a:ea typeface="+mn-ea"/>
                          <a:cs typeface="+mn-cs"/>
                          <a:sym typeface="Arial"/>
                        </a:rPr>
                        <a:t> $</a:t>
                      </a:r>
                    </a:p>
                    <a:p>
                      <a:pPr algn="ctr"/>
                      <a:r>
                        <a:rPr lang="en-US" sz="1050" b="1" i="0" u="sng" strike="noStrike" cap="none" dirty="0" err="1">
                          <a:solidFill>
                            <a:schemeClr val="dk1"/>
                          </a:solidFill>
                          <a:effectLst/>
                          <a:latin typeface="+mn-lt"/>
                          <a:ea typeface="+mn-ea"/>
                          <a:cs typeface="+mn-cs"/>
                          <a:sym typeface="Arial"/>
                          <a:hlinkClick r:id="rId14"/>
                        </a:rPr>
                        <a:t>MadLibs</a:t>
                      </a:r>
                      <a:endParaRPr lang="en-US" sz="1050" b="1" i="0" u="sng" strike="noStrike" cap="none" dirty="0">
                        <a:solidFill>
                          <a:schemeClr val="dk1"/>
                        </a:solidFill>
                        <a:effectLst/>
                        <a:latin typeface="+mn-lt"/>
                        <a:ea typeface="+mn-ea"/>
                        <a:cs typeface="+mn-cs"/>
                        <a:sym typeface="Arial"/>
                      </a:endParaRPr>
                    </a:p>
                    <a:p>
                      <a:pPr algn="ctr"/>
                      <a:r>
                        <a:rPr lang="en-US" sz="1050" b="1" i="0" u="sng" strike="noStrike" cap="none" dirty="0" err="1">
                          <a:solidFill>
                            <a:schemeClr val="dk1"/>
                          </a:solidFill>
                          <a:effectLst/>
                          <a:latin typeface="+mn-lt"/>
                          <a:ea typeface="+mn-ea"/>
                          <a:cs typeface="+mn-cs"/>
                          <a:sym typeface="Arial"/>
                          <a:hlinkClick r:id="rId15"/>
                        </a:rPr>
                        <a:t>Scribblenauts</a:t>
                      </a:r>
                      <a:r>
                        <a:rPr lang="en-US" sz="1050" b="1" i="0" u="sng" strike="noStrike" cap="none" dirty="0">
                          <a:solidFill>
                            <a:schemeClr val="dk1"/>
                          </a:solidFill>
                          <a:effectLst/>
                          <a:latin typeface="+mn-lt"/>
                          <a:ea typeface="+mn-ea"/>
                          <a:cs typeface="+mn-cs"/>
                          <a:sym typeface="Arial"/>
                        </a:rPr>
                        <a:t> $</a:t>
                      </a:r>
                    </a:p>
                    <a:p>
                      <a:pPr algn="ctr"/>
                      <a:r>
                        <a:rPr lang="en-US" sz="1050" b="1" i="0" u="sng" strike="noStrike" cap="none" dirty="0" err="1">
                          <a:solidFill>
                            <a:schemeClr val="dk1"/>
                          </a:solidFill>
                          <a:effectLst/>
                          <a:latin typeface="+mn-lt"/>
                          <a:ea typeface="+mn-ea"/>
                          <a:cs typeface="+mn-cs"/>
                          <a:sym typeface="Arial"/>
                          <a:hlinkClick r:id="rId16"/>
                        </a:rPr>
                        <a:t>Speakaboos</a:t>
                      </a:r>
                      <a:r>
                        <a:rPr lang="en-US" sz="1050" b="1" i="0" u="sng" strike="noStrike" cap="none" dirty="0">
                          <a:solidFill>
                            <a:schemeClr val="dk1"/>
                          </a:solidFill>
                          <a:effectLst/>
                          <a:latin typeface="+mn-lt"/>
                          <a:ea typeface="+mn-ea"/>
                          <a:cs typeface="+mn-cs"/>
                          <a:sym typeface="Arial"/>
                        </a:rPr>
                        <a:t> $</a:t>
                      </a:r>
                      <a:endParaRPr lang="en-US" sz="1050" dirty="0"/>
                    </a:p>
                  </a:txBody>
                  <a:tcPr/>
                </a:tc>
                <a:tc>
                  <a:txBody>
                    <a:bodyPr/>
                    <a:lstStyle/>
                    <a:p>
                      <a:r>
                        <a:rPr lang="en-US" sz="1050" b="1" i="0" u="sng" strike="noStrike" cap="none" dirty="0">
                          <a:solidFill>
                            <a:srgbClr val="0070C0"/>
                          </a:solidFill>
                          <a:effectLst/>
                          <a:latin typeface="+mn-lt"/>
                          <a:ea typeface="+mn-ea"/>
                          <a:cs typeface="+mn-cs"/>
                          <a:sym typeface="Arial"/>
                          <a:hlinkClick r:id="rId17">
                            <a:extLst>
                              <a:ext uri="{A12FA001-AC4F-418D-AE19-62706E023703}">
                                <ahyp:hlinkClr xmlns:ahyp="http://schemas.microsoft.com/office/drawing/2018/hyperlinkcolor" val="tx"/>
                              </a:ext>
                            </a:extLst>
                          </a:hlinkClick>
                        </a:rPr>
                        <a:t>Code Spark</a:t>
                      </a:r>
                      <a:r>
                        <a:rPr lang="en-US" sz="1050" b="1" i="0" u="sng" strike="noStrike" cap="none" dirty="0">
                          <a:solidFill>
                            <a:srgbClr val="0070C0"/>
                          </a:solidFill>
                          <a:effectLst/>
                          <a:latin typeface="+mn-lt"/>
                          <a:ea typeface="+mn-ea"/>
                          <a:cs typeface="+mn-cs"/>
                          <a:sym typeface="Arial"/>
                        </a:rPr>
                        <a:t>  </a:t>
                      </a:r>
                      <a:r>
                        <a:rPr lang="en-US" sz="1050" b="1" i="0" u="sng" strike="noStrike" cap="none" dirty="0">
                          <a:solidFill>
                            <a:schemeClr val="dk1"/>
                          </a:solidFill>
                          <a:effectLst/>
                          <a:latin typeface="+mn-lt"/>
                          <a:ea typeface="+mn-ea"/>
                          <a:cs typeface="+mn-cs"/>
                          <a:sym typeface="Arial"/>
                        </a:rPr>
                        <a:t>$</a:t>
                      </a:r>
                    </a:p>
                    <a:p>
                      <a:r>
                        <a:rPr lang="en-US" sz="1050" b="1" i="0" u="sng" strike="noStrike" cap="none" dirty="0">
                          <a:solidFill>
                            <a:schemeClr val="dk1"/>
                          </a:solidFill>
                          <a:effectLst/>
                          <a:latin typeface="+mn-lt"/>
                          <a:ea typeface="+mn-ea"/>
                          <a:cs typeface="+mn-cs"/>
                          <a:sym typeface="Arial"/>
                          <a:hlinkClick r:id="rId18"/>
                        </a:rPr>
                        <a:t>Dragon Box Math</a:t>
                      </a:r>
                      <a:r>
                        <a:rPr lang="en-US" sz="1050" b="1" i="0" u="sng" strike="noStrike" cap="none" dirty="0">
                          <a:solidFill>
                            <a:schemeClr val="dk1"/>
                          </a:solidFill>
                          <a:effectLst/>
                          <a:latin typeface="+mn-lt"/>
                          <a:ea typeface="+mn-ea"/>
                          <a:cs typeface="+mn-cs"/>
                          <a:sym typeface="Arial"/>
                        </a:rPr>
                        <a:t> $</a:t>
                      </a:r>
                    </a:p>
                    <a:p>
                      <a:r>
                        <a:rPr lang="en-US" sz="1000" b="1" i="0" u="sng" strike="noStrike" cap="none" dirty="0">
                          <a:solidFill>
                            <a:schemeClr val="dk1"/>
                          </a:solidFill>
                          <a:effectLst/>
                          <a:latin typeface="+mn-lt"/>
                          <a:ea typeface="+mn-ea"/>
                          <a:cs typeface="+mn-cs"/>
                          <a:sym typeface="Arial"/>
                          <a:hlinkClick r:id="rId19"/>
                        </a:rPr>
                        <a:t>Marco Polo World School</a:t>
                      </a:r>
                      <a:r>
                        <a:rPr lang="en-US" sz="1000" b="1" i="0" u="sng" strike="noStrike" cap="none" dirty="0">
                          <a:solidFill>
                            <a:schemeClr val="dk1"/>
                          </a:solidFill>
                          <a:effectLst/>
                          <a:latin typeface="+mn-lt"/>
                          <a:ea typeface="+mn-ea"/>
                          <a:cs typeface="+mn-cs"/>
                          <a:sym typeface="Arial"/>
                        </a:rPr>
                        <a:t> $</a:t>
                      </a:r>
                    </a:p>
                    <a:p>
                      <a:r>
                        <a:rPr lang="en-US" sz="1050" b="1" i="0" u="sng" strike="noStrike" cap="none" dirty="0">
                          <a:solidFill>
                            <a:schemeClr val="dk1"/>
                          </a:solidFill>
                          <a:effectLst/>
                          <a:latin typeface="+mn-lt"/>
                          <a:ea typeface="+mn-ea"/>
                          <a:cs typeface="+mn-cs"/>
                          <a:sym typeface="Arial"/>
                          <a:hlinkClick r:id="rId20"/>
                        </a:rPr>
                        <a:t>Math Tango</a:t>
                      </a:r>
                      <a:endParaRPr lang="en-US" sz="1050" b="1" i="0" u="sng" strike="noStrike" cap="none" dirty="0">
                        <a:solidFill>
                          <a:schemeClr val="dk1"/>
                        </a:solidFill>
                        <a:effectLst/>
                        <a:latin typeface="+mn-lt"/>
                        <a:ea typeface="+mn-ea"/>
                        <a:cs typeface="+mn-cs"/>
                        <a:sym typeface="Arial"/>
                      </a:endParaRPr>
                    </a:p>
                    <a:p>
                      <a:r>
                        <a:rPr lang="en-US" sz="1050" b="1" i="0" u="sng" strike="noStrike" cap="none" dirty="0">
                          <a:solidFill>
                            <a:schemeClr val="dk1"/>
                          </a:solidFill>
                          <a:effectLst/>
                          <a:latin typeface="+mn-lt"/>
                          <a:ea typeface="+mn-ea"/>
                          <a:cs typeface="+mn-cs"/>
                          <a:sym typeface="Arial"/>
                          <a:hlinkClick r:id="rId21"/>
                        </a:rPr>
                        <a:t>Splash Math</a:t>
                      </a:r>
                      <a:r>
                        <a:rPr lang="en-US" sz="1050" b="1" i="0" u="sng" strike="noStrike" cap="none" dirty="0">
                          <a:solidFill>
                            <a:schemeClr val="dk1"/>
                          </a:solidFill>
                          <a:effectLst/>
                          <a:latin typeface="+mn-lt"/>
                          <a:ea typeface="+mn-ea"/>
                          <a:cs typeface="+mn-cs"/>
                          <a:sym typeface="Arial"/>
                        </a:rPr>
                        <a:t> $</a:t>
                      </a:r>
                    </a:p>
                    <a:p>
                      <a:r>
                        <a:rPr lang="en-US" sz="1050" b="1" i="0" u="sng" strike="noStrike" cap="none" dirty="0" err="1">
                          <a:solidFill>
                            <a:schemeClr val="dk1"/>
                          </a:solidFill>
                          <a:effectLst/>
                          <a:latin typeface="+mn-lt"/>
                          <a:ea typeface="+mn-ea"/>
                          <a:cs typeface="+mn-cs"/>
                          <a:sym typeface="Arial"/>
                          <a:hlinkClick r:id="rId22"/>
                        </a:rPr>
                        <a:t>Tinybop</a:t>
                      </a:r>
                      <a:r>
                        <a:rPr lang="en-US" sz="1050" b="1" i="0" u="sng" strike="noStrike" cap="none" dirty="0">
                          <a:solidFill>
                            <a:schemeClr val="dk1"/>
                          </a:solidFill>
                          <a:effectLst/>
                          <a:latin typeface="+mn-lt"/>
                          <a:ea typeface="+mn-ea"/>
                          <a:cs typeface="+mn-cs"/>
                          <a:sym typeface="Arial"/>
                        </a:rPr>
                        <a:t> $ </a:t>
                      </a:r>
                      <a:endParaRPr lang="en-US" sz="1050" dirty="0"/>
                    </a:p>
                  </a:txBody>
                  <a:tcPr/>
                </a:tc>
                <a:tc>
                  <a:txBody>
                    <a:bodyPr/>
                    <a:lstStyle/>
                    <a:p>
                      <a:pPr algn="ctr"/>
                      <a:r>
                        <a:rPr lang="en-US" sz="1050" b="1" i="0" u="sng" strike="noStrike" cap="none" dirty="0">
                          <a:solidFill>
                            <a:schemeClr val="dk1"/>
                          </a:solidFill>
                          <a:effectLst/>
                          <a:latin typeface="+mn-lt"/>
                          <a:ea typeface="+mn-ea"/>
                          <a:cs typeface="+mn-cs"/>
                          <a:sym typeface="Arial"/>
                          <a:hlinkClick r:id="rId23"/>
                        </a:rPr>
                        <a:t>One Globe Kids</a:t>
                      </a:r>
                      <a:endParaRPr lang="en-US" sz="1050" b="1" i="0" u="sng" strike="noStrike" cap="none" dirty="0">
                        <a:solidFill>
                          <a:schemeClr val="dk1"/>
                        </a:solidFill>
                        <a:effectLst/>
                        <a:latin typeface="+mn-lt"/>
                        <a:ea typeface="+mn-ea"/>
                        <a:cs typeface="+mn-cs"/>
                        <a:sym typeface="Arial"/>
                      </a:endParaRPr>
                    </a:p>
                    <a:p>
                      <a:pPr algn="ctr"/>
                      <a:r>
                        <a:rPr lang="en-US" sz="1050" b="1" i="0" u="sng" strike="noStrike" cap="none" dirty="0" err="1">
                          <a:solidFill>
                            <a:schemeClr val="dk1"/>
                          </a:solidFill>
                          <a:effectLst/>
                          <a:latin typeface="+mn-lt"/>
                          <a:ea typeface="+mn-ea"/>
                          <a:cs typeface="+mn-cs"/>
                          <a:sym typeface="Arial"/>
                          <a:hlinkClick r:id="rId24"/>
                        </a:rPr>
                        <a:t>DuoLingo</a:t>
                      </a:r>
                      <a:endParaRPr lang="en-US" sz="1050" dirty="0"/>
                    </a:p>
                  </a:txBody>
                  <a:tcPr/>
                </a:tc>
                <a:tc>
                  <a:txBody>
                    <a:bodyPr/>
                    <a:lstStyle/>
                    <a:p>
                      <a:pPr algn="ctr"/>
                      <a:r>
                        <a:rPr lang="en-US" sz="1050" b="1" i="0" u="sng" strike="noStrike" cap="none" dirty="0">
                          <a:solidFill>
                            <a:schemeClr val="dk1"/>
                          </a:solidFill>
                          <a:effectLst/>
                          <a:latin typeface="+mn-lt"/>
                          <a:ea typeface="+mn-ea"/>
                          <a:cs typeface="+mn-cs"/>
                          <a:sym typeface="Arial"/>
                          <a:hlinkClick r:id="rId25"/>
                        </a:rPr>
                        <a:t>Go Noodle</a:t>
                      </a:r>
                      <a:endParaRPr lang="en-US" sz="1050" dirty="0"/>
                    </a:p>
                  </a:txBody>
                  <a:tcPr/>
                </a:tc>
                <a:extLst>
                  <a:ext uri="{0D108BD9-81ED-4DB2-BD59-A6C34878D82A}">
                    <a16:rowId xmlns:a16="http://schemas.microsoft.com/office/drawing/2014/main" val="1691509170"/>
                  </a:ext>
                </a:extLst>
              </a:tr>
            </a:tbl>
          </a:graphicData>
        </a:graphic>
      </p:graphicFrame>
    </p:spTree>
    <p:extLst>
      <p:ext uri="{BB962C8B-B14F-4D97-AF65-F5344CB8AC3E}">
        <p14:creationId xmlns:p14="http://schemas.microsoft.com/office/powerpoint/2010/main" val="33142315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27"/>
          <p:cNvSpPr/>
          <p:nvPr/>
        </p:nvSpPr>
        <p:spPr>
          <a:xfrm>
            <a:off x="734775" y="178100"/>
            <a:ext cx="7866900" cy="925500"/>
          </a:xfrm>
          <a:prstGeom prst="rect">
            <a:avLst/>
          </a:prstGeom>
          <a:solidFill>
            <a:srgbClr val="141B4D"/>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27"/>
          <p:cNvSpPr/>
          <p:nvPr/>
        </p:nvSpPr>
        <p:spPr>
          <a:xfrm>
            <a:off x="870975" y="274550"/>
            <a:ext cx="7579800" cy="732600"/>
          </a:xfrm>
          <a:prstGeom prst="rect">
            <a:avLst/>
          </a:prstGeom>
          <a:solidFill>
            <a:srgbClr val="FFFFFF"/>
          </a:solidFill>
          <a:ln w="28575" cap="flat" cmpd="sng">
            <a:solidFill>
              <a:srgbClr val="FECF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3600" b="1" dirty="0">
                <a:solidFill>
                  <a:srgbClr val="141B4D"/>
                </a:solidFill>
                <a:latin typeface="Playfair Display"/>
                <a:ea typeface="Playfair Display"/>
                <a:cs typeface="Playfair Display"/>
                <a:sym typeface="Playfair Display"/>
              </a:rPr>
              <a:t>Other Summer Resources</a:t>
            </a:r>
            <a:endParaRPr sz="3600" b="1" dirty="0">
              <a:solidFill>
                <a:srgbClr val="141B4D"/>
              </a:solidFill>
              <a:latin typeface="Playfair Display"/>
              <a:ea typeface="Playfair Display"/>
              <a:cs typeface="Playfair Display"/>
              <a:sym typeface="Playfair Display"/>
            </a:endParaRPr>
          </a:p>
        </p:txBody>
      </p:sp>
      <p:sp>
        <p:nvSpPr>
          <p:cNvPr id="148" name="Google Shape;148;p27"/>
          <p:cNvSpPr txBox="1"/>
          <p:nvPr/>
        </p:nvSpPr>
        <p:spPr>
          <a:xfrm>
            <a:off x="734775" y="1200049"/>
            <a:ext cx="7866900" cy="1260518"/>
          </a:xfrm>
          <a:prstGeom prst="rect">
            <a:avLst/>
          </a:prstGeom>
          <a:noFill/>
          <a:ln>
            <a:noFill/>
          </a:ln>
        </p:spPr>
        <p:txBody>
          <a:bodyPr spcFirstLastPara="1" wrap="square" lIns="91425" tIns="91425" rIns="91425" bIns="91425" anchor="t" anchorCtr="0">
            <a:noAutofit/>
          </a:bodyPr>
          <a:lstStyle/>
          <a:p>
            <a:pPr marL="342900" indent="-342900" eaLnBrk="1" hangingPunct="1">
              <a:buFont typeface="Arial" panose="020B0604020202020204" pitchFamily="34" charset="0"/>
              <a:buChar char="•"/>
            </a:pPr>
            <a:r>
              <a:rPr lang="en-US" altLang="en-US" sz="2000" dirty="0">
                <a:latin typeface="Calibri" panose="020F0502020204030204" pitchFamily="34" charset="0"/>
              </a:rPr>
              <a:t>Meals</a:t>
            </a:r>
          </a:p>
          <a:p>
            <a:pPr lvl="5"/>
            <a:r>
              <a:rPr lang="en-US" altLang="en-US" sz="2000" dirty="0">
                <a:latin typeface="Calibri" panose="020F0502020204030204" pitchFamily="34" charset="0"/>
              </a:rPr>
              <a:t>	School Meals 	</a:t>
            </a:r>
          </a:p>
          <a:p>
            <a:pPr lvl="5"/>
            <a:r>
              <a:rPr lang="en-US" altLang="en-US" sz="2000" dirty="0">
                <a:latin typeface="Calibri" panose="020F0502020204030204" pitchFamily="34" charset="0"/>
                <a:hlinkClick r:id="rId3"/>
              </a:rPr>
              <a:t>https://www.in.gov/doe/nutrition/meal-site-information/</a:t>
            </a:r>
            <a:endParaRPr lang="en-US" altLang="en-US" sz="2000" dirty="0">
              <a:latin typeface="Calibri" panose="020F0502020204030204" pitchFamily="34" charset="0"/>
            </a:endParaRPr>
          </a:p>
          <a:p>
            <a:pPr lvl="5"/>
            <a:r>
              <a:rPr lang="en-US" altLang="en-US" sz="2000" dirty="0">
                <a:latin typeface="Calibri" panose="020F0502020204030204" pitchFamily="34" charset="0"/>
              </a:rPr>
              <a:t>	Local Food Banks </a:t>
            </a:r>
          </a:p>
          <a:p>
            <a:pPr eaLnBrk="1" hangingPunct="1"/>
            <a:r>
              <a:rPr lang="en-US" altLang="en-US" sz="2000" dirty="0">
                <a:latin typeface="Calibri" panose="020F0502020204030204" pitchFamily="34" charset="0"/>
                <a:hlinkClick r:id="rId4"/>
              </a:rPr>
              <a:t>https://feedingindianashungry.org/find-your-food-bank/</a:t>
            </a:r>
            <a:endParaRPr lang="en-US" altLang="en-US" sz="2000" dirty="0">
              <a:latin typeface="Calibri" panose="020F0502020204030204" pitchFamily="34" charset="0"/>
            </a:endParaRPr>
          </a:p>
          <a:p>
            <a:pPr eaLnBrk="1" hangingPunct="1"/>
            <a:endParaRPr lang="en-US" altLang="en-US" sz="2000" dirty="0">
              <a:latin typeface="Calibri" panose="020F0502020204030204" pitchFamily="34" charset="0"/>
            </a:endParaRPr>
          </a:p>
          <a:p>
            <a:pPr marL="342900" indent="-342900" eaLnBrk="1" hangingPunct="1">
              <a:buFont typeface="Arial" panose="020B0604020202020204" pitchFamily="34" charset="0"/>
              <a:buChar char="•"/>
            </a:pPr>
            <a:r>
              <a:rPr lang="en-US" altLang="en-US" sz="2000" dirty="0">
                <a:latin typeface="Calibri" panose="020F0502020204030204" pitchFamily="34" charset="0"/>
              </a:rPr>
              <a:t>Summer Camps/Activities</a:t>
            </a:r>
          </a:p>
          <a:p>
            <a:pPr eaLnBrk="1" hangingPunct="1"/>
            <a:r>
              <a:rPr lang="en-US" altLang="en-US" sz="2000" dirty="0">
                <a:latin typeface="Calibri" panose="020F0502020204030204" pitchFamily="34" charset="0"/>
                <a:hlinkClick r:id="rId5"/>
              </a:rPr>
              <a:t>https://www.iidc.indiana.edu/irca/articles/summer-camps-and-programs.html</a:t>
            </a:r>
            <a:endParaRPr lang="en-US" altLang="en-US" sz="2000" dirty="0">
              <a:latin typeface="Calibri" panose="020F0502020204030204" pitchFamily="34" charset="0"/>
            </a:endParaRPr>
          </a:p>
          <a:p>
            <a:pPr eaLnBrk="1" hangingPunct="1"/>
            <a:endParaRPr lang="en-US" altLang="en-US" sz="2000" dirty="0">
              <a:latin typeface="Calibri" panose="020F0502020204030204" pitchFamily="34" charset="0"/>
            </a:endParaRPr>
          </a:p>
          <a:p>
            <a:pPr eaLnBrk="1" hangingPunct="1"/>
            <a:r>
              <a:rPr lang="en-US" altLang="en-US" sz="2000" dirty="0">
                <a:latin typeface="Calibri" panose="020F0502020204030204" pitchFamily="34" charset="0"/>
                <a:hlinkClick r:id="rId6"/>
              </a:rPr>
              <a:t>https://indyschild.com/things-to-do-this-summer-around-indianapolis/</a:t>
            </a:r>
            <a:endParaRPr lang="en-US" altLang="en-US" sz="2000" dirty="0">
              <a:latin typeface="Calibri" panose="020F0502020204030204" pitchFamily="34" charset="0"/>
            </a:endParaRPr>
          </a:p>
          <a:p>
            <a:pPr eaLnBrk="1" hangingPunct="1"/>
            <a:endParaRPr lang="en-US" altLang="en-US" sz="2000" dirty="0">
              <a:latin typeface="Calibri" panose="020F0502020204030204" pitchFamily="34" charset="0"/>
            </a:endParaRPr>
          </a:p>
          <a:p>
            <a:pPr eaLnBrk="1" hangingPunct="1"/>
            <a:endParaRPr lang="en-US" altLang="en-US" sz="2000" dirty="0">
              <a:latin typeface="Calibri" panose="020F0502020204030204" pitchFamily="34" charset="0"/>
            </a:endParaRPr>
          </a:p>
          <a:p>
            <a:pPr eaLnBrk="1" hangingPunct="1"/>
            <a:endParaRPr lang="en-US" altLang="en-US" sz="2000" dirty="0">
              <a:latin typeface="Calibri" panose="020F0502020204030204" pitchFamily="34" charset="0"/>
            </a:endParaRPr>
          </a:p>
          <a:p>
            <a:pPr eaLnBrk="1" hangingPunct="1"/>
            <a:endParaRPr lang="en-US" altLang="en-US" sz="2000" dirty="0">
              <a:latin typeface="Calibri" panose="020F0502020204030204" pitchFamily="34" charset="0"/>
            </a:endParaRPr>
          </a:p>
          <a:p>
            <a:pPr eaLnBrk="1" hangingPunct="1"/>
            <a:endParaRPr lang="en-US" altLang="en-US" sz="2000" dirty="0">
              <a:latin typeface="Calibri" panose="020F0502020204030204" pitchFamily="34" charset="0"/>
            </a:endParaRPr>
          </a:p>
        </p:txBody>
      </p:sp>
      <p:pic>
        <p:nvPicPr>
          <p:cNvPr id="149" name="Google Shape;149;p27" descr="580b57fcd9996e24bc43c53e.png"/>
          <p:cNvPicPr preferRelativeResize="0"/>
          <p:nvPr/>
        </p:nvPicPr>
        <p:blipFill rotWithShape="1">
          <a:blip r:embed="rId7">
            <a:alphaModFix/>
          </a:blip>
          <a:srcRect/>
          <a:stretch/>
        </p:blipFill>
        <p:spPr>
          <a:xfrm>
            <a:off x="27301" y="4650302"/>
            <a:ext cx="549000" cy="549000"/>
          </a:xfrm>
          <a:prstGeom prst="rect">
            <a:avLst/>
          </a:prstGeom>
          <a:noFill/>
          <a:ln>
            <a:noFill/>
          </a:ln>
        </p:spPr>
      </p:pic>
      <p:sp>
        <p:nvSpPr>
          <p:cNvPr id="150" name="Google Shape;150;p27"/>
          <p:cNvSpPr txBox="1"/>
          <p:nvPr/>
        </p:nvSpPr>
        <p:spPr>
          <a:xfrm>
            <a:off x="482175" y="4752150"/>
            <a:ext cx="1487100" cy="345300"/>
          </a:xfrm>
          <a:prstGeom prst="rect">
            <a:avLst/>
          </a:prstGeom>
          <a:no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FFFFFF"/>
              </a:buClr>
              <a:buFont typeface="Arial"/>
              <a:buNone/>
            </a:pPr>
            <a:r>
              <a:rPr lang="en" sz="1800" b="1" i="0" u="none" strike="noStrike" cap="none">
                <a:solidFill>
                  <a:srgbClr val="FFFFFF"/>
                </a:solidFill>
                <a:latin typeface="Arial"/>
                <a:ea typeface="Arial"/>
                <a:cs typeface="Arial"/>
                <a:sym typeface="Arial"/>
              </a:rPr>
              <a:t>@EducateIN</a:t>
            </a:r>
            <a:endParaRPr sz="1800"/>
          </a:p>
        </p:txBody>
      </p:sp>
    </p:spTree>
    <p:extLst>
      <p:ext uri="{BB962C8B-B14F-4D97-AF65-F5344CB8AC3E}">
        <p14:creationId xmlns:p14="http://schemas.microsoft.com/office/powerpoint/2010/main" val="19191963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27"/>
          <p:cNvSpPr/>
          <p:nvPr/>
        </p:nvSpPr>
        <p:spPr>
          <a:xfrm>
            <a:off x="734775" y="178100"/>
            <a:ext cx="7866900" cy="925500"/>
          </a:xfrm>
          <a:prstGeom prst="rect">
            <a:avLst/>
          </a:prstGeom>
          <a:solidFill>
            <a:srgbClr val="141B4D"/>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27"/>
          <p:cNvSpPr/>
          <p:nvPr/>
        </p:nvSpPr>
        <p:spPr>
          <a:xfrm>
            <a:off x="870975" y="274550"/>
            <a:ext cx="7579800" cy="732600"/>
          </a:xfrm>
          <a:prstGeom prst="rect">
            <a:avLst/>
          </a:prstGeom>
          <a:solidFill>
            <a:srgbClr val="FFFFFF"/>
          </a:solidFill>
          <a:ln w="28575" cap="flat" cmpd="sng">
            <a:solidFill>
              <a:srgbClr val="FECF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3600" b="1" dirty="0">
                <a:solidFill>
                  <a:srgbClr val="141B4D"/>
                </a:solidFill>
                <a:latin typeface="Playfair Display"/>
                <a:ea typeface="Playfair Display"/>
                <a:cs typeface="Playfair Display"/>
                <a:sym typeface="Playfair Display"/>
              </a:rPr>
              <a:t>Important Dates For 2023-2024</a:t>
            </a:r>
            <a:endParaRPr sz="3600" b="1" dirty="0">
              <a:solidFill>
                <a:srgbClr val="141B4D"/>
              </a:solidFill>
              <a:latin typeface="Playfair Display"/>
              <a:ea typeface="Playfair Display"/>
              <a:cs typeface="Playfair Display"/>
              <a:sym typeface="Playfair Display"/>
            </a:endParaRPr>
          </a:p>
        </p:txBody>
      </p:sp>
      <p:sp>
        <p:nvSpPr>
          <p:cNvPr id="148" name="Google Shape;148;p27"/>
          <p:cNvSpPr txBox="1"/>
          <p:nvPr/>
        </p:nvSpPr>
        <p:spPr>
          <a:xfrm>
            <a:off x="734775" y="1208363"/>
            <a:ext cx="7866900" cy="3450248"/>
          </a:xfrm>
          <a:prstGeom prst="rect">
            <a:avLst/>
          </a:prstGeom>
          <a:noFill/>
          <a:ln>
            <a:noFill/>
          </a:ln>
        </p:spPr>
        <p:txBody>
          <a:bodyPr spcFirstLastPara="1" wrap="square" lIns="91425" tIns="91425" rIns="91425" bIns="91425" anchor="t" anchorCtr="0">
            <a:noAutofit/>
          </a:bodyPr>
          <a:lstStyle/>
          <a:p>
            <a:pPr marL="342900" indent="-342900" eaLnBrk="1" hangingPunct="1">
              <a:buFont typeface="Arial" panose="020B0604020202020204" pitchFamily="34" charset="0"/>
              <a:buChar char="•"/>
            </a:pPr>
            <a:r>
              <a:rPr lang="en-US" altLang="en-US" sz="2000" dirty="0">
                <a:latin typeface="Calibri" panose="020F0502020204030204" pitchFamily="34" charset="0"/>
              </a:rPr>
              <a:t>Back to School Night: Tuesday, August 1</a:t>
            </a:r>
            <a:r>
              <a:rPr lang="en-US" altLang="en-US" sz="2000" baseline="30000" dirty="0">
                <a:latin typeface="Calibri" panose="020F0502020204030204" pitchFamily="34" charset="0"/>
              </a:rPr>
              <a:t>st</a:t>
            </a:r>
            <a:r>
              <a:rPr lang="en-US" altLang="en-US" sz="2000" dirty="0">
                <a:latin typeface="Calibri" panose="020F0502020204030204" pitchFamily="34" charset="0"/>
              </a:rPr>
              <a:t>, 2023 from 4:00-6:00p</a:t>
            </a:r>
          </a:p>
          <a:p>
            <a:pPr marL="342900" indent="-342900">
              <a:buFont typeface="Arial" panose="020B0604020202020204" pitchFamily="34" charset="0"/>
              <a:buChar char="•"/>
            </a:pPr>
            <a:endParaRPr lang="en-US" altLang="en-US" sz="2000" dirty="0">
              <a:latin typeface="Calibri" panose="020F0502020204030204" pitchFamily="34" charset="0"/>
            </a:endParaRPr>
          </a:p>
          <a:p>
            <a:pPr marL="342900" indent="-342900">
              <a:buFont typeface="Arial" panose="020B0604020202020204" pitchFamily="34" charset="0"/>
              <a:buChar char="•"/>
            </a:pPr>
            <a:r>
              <a:rPr lang="en-US" altLang="en-US" sz="2000" dirty="0">
                <a:latin typeface="Calibri" panose="020F0502020204030204" pitchFamily="34" charset="0"/>
              </a:rPr>
              <a:t>Title I Annual Parent Info Meeting: Tuesday, August 1</a:t>
            </a:r>
            <a:r>
              <a:rPr lang="en-US" altLang="en-US" sz="2000" baseline="30000" dirty="0">
                <a:latin typeface="Calibri" panose="020F0502020204030204" pitchFamily="34" charset="0"/>
              </a:rPr>
              <a:t>st</a:t>
            </a:r>
            <a:r>
              <a:rPr lang="en-US" altLang="en-US" sz="2000" dirty="0">
                <a:latin typeface="Calibri" panose="020F0502020204030204" pitchFamily="34" charset="0"/>
              </a:rPr>
              <a:t>, 2023 @ 5:30p</a:t>
            </a:r>
          </a:p>
          <a:p>
            <a:pPr eaLnBrk="1" hangingPunct="1"/>
            <a:endParaRPr lang="en-US" altLang="en-US" sz="2000" dirty="0">
              <a:latin typeface="Calibri" panose="020F0502020204030204" pitchFamily="34" charset="0"/>
            </a:endParaRPr>
          </a:p>
          <a:p>
            <a:pPr marL="342900" indent="-342900" eaLnBrk="1" hangingPunct="1">
              <a:buFont typeface="Arial" panose="020B0604020202020204" pitchFamily="34" charset="0"/>
              <a:buChar char="•"/>
            </a:pPr>
            <a:r>
              <a:rPr lang="en-US" altLang="en-US" sz="2000" dirty="0">
                <a:latin typeface="Calibri" panose="020F0502020204030204" pitchFamily="34" charset="0"/>
              </a:rPr>
              <a:t>First Day of School: Wednesday, August 2</a:t>
            </a:r>
            <a:r>
              <a:rPr lang="en-US" altLang="en-US" sz="2000" baseline="30000" dirty="0">
                <a:latin typeface="Calibri" panose="020F0502020204030204" pitchFamily="34" charset="0"/>
              </a:rPr>
              <a:t>nd</a:t>
            </a:r>
            <a:r>
              <a:rPr lang="en-US" altLang="en-US" sz="2000" dirty="0">
                <a:latin typeface="Calibri" panose="020F0502020204030204" pitchFamily="34" charset="0"/>
              </a:rPr>
              <a:t>, 2023</a:t>
            </a:r>
          </a:p>
          <a:p>
            <a:pPr marL="342900" indent="-342900" eaLnBrk="1" hangingPunct="1">
              <a:buFont typeface="Arial" panose="020B0604020202020204" pitchFamily="34" charset="0"/>
              <a:buChar char="•"/>
            </a:pPr>
            <a:endParaRPr lang="en-US" altLang="en-US" sz="2000" dirty="0">
              <a:latin typeface="Calibri" panose="020F0502020204030204" pitchFamily="34" charset="0"/>
            </a:endParaRPr>
          </a:p>
          <a:p>
            <a:pPr marL="342900" indent="-342900" eaLnBrk="1" hangingPunct="1">
              <a:buFont typeface="Arial" panose="020B0604020202020204" pitchFamily="34" charset="0"/>
              <a:buChar char="•"/>
            </a:pPr>
            <a:r>
              <a:rPr lang="en-US" altLang="en-US" sz="2000" dirty="0">
                <a:latin typeface="Calibri" panose="020F0502020204030204" pitchFamily="34" charset="0"/>
              </a:rPr>
              <a:t>School Calendar for 2023-2024 Year</a:t>
            </a:r>
          </a:p>
          <a:p>
            <a:pPr eaLnBrk="1" hangingPunct="1"/>
            <a:r>
              <a:rPr lang="en-US" altLang="en-US" sz="2000" dirty="0">
                <a:latin typeface="Calibri" panose="020F0502020204030204" pitchFamily="34" charset="0"/>
              </a:rPr>
              <a:t>	</a:t>
            </a:r>
            <a:r>
              <a:rPr lang="en-US" altLang="en-US" sz="1200" dirty="0">
                <a:latin typeface="Calibri" panose="020F0502020204030204" pitchFamily="34" charset="0"/>
              </a:rPr>
              <a:t> </a:t>
            </a:r>
            <a:r>
              <a:rPr lang="en-US" altLang="en-US" dirty="0">
                <a:latin typeface="Calibri" panose="020F0502020204030204" pitchFamily="34" charset="0"/>
                <a:hlinkClick r:id="rId3"/>
              </a:rPr>
              <a:t>https://www.damarcharteracademy.org/calendar-information/</a:t>
            </a:r>
            <a:endParaRPr lang="en-US" altLang="en-US" dirty="0">
              <a:latin typeface="Calibri" panose="020F0502020204030204" pitchFamily="34" charset="0"/>
            </a:endParaRPr>
          </a:p>
          <a:p>
            <a:pPr eaLnBrk="1" hangingPunct="1"/>
            <a:endParaRPr lang="en-US" altLang="en-US" dirty="0">
              <a:latin typeface="Calibri" panose="020F0502020204030204" pitchFamily="34" charset="0"/>
            </a:endParaRPr>
          </a:p>
          <a:p>
            <a:pPr marL="342900" indent="-342900" eaLnBrk="1" hangingPunct="1">
              <a:buFont typeface="Arial" panose="020B0604020202020204" pitchFamily="34" charset="0"/>
              <a:buChar char="•"/>
            </a:pPr>
            <a:r>
              <a:rPr lang="en-US" altLang="en-US" sz="2000" dirty="0">
                <a:latin typeface="Calibri" panose="020F0502020204030204" pitchFamily="34" charset="0"/>
              </a:rPr>
              <a:t>Family Literacy Night will be in December.  More info will be coming.</a:t>
            </a:r>
          </a:p>
          <a:p>
            <a:pPr marL="342900" indent="-342900" eaLnBrk="1" hangingPunct="1">
              <a:buFont typeface="Arial" panose="020B0604020202020204" pitchFamily="34" charset="0"/>
              <a:buChar char="•"/>
            </a:pPr>
            <a:endParaRPr lang="en-US" altLang="en-US" sz="2000" dirty="0">
              <a:latin typeface="Calibri" panose="020F0502020204030204" pitchFamily="34" charset="0"/>
            </a:endParaRPr>
          </a:p>
        </p:txBody>
      </p:sp>
      <p:pic>
        <p:nvPicPr>
          <p:cNvPr id="149" name="Google Shape;149;p27" descr="580b57fcd9996e24bc43c53e.png"/>
          <p:cNvPicPr preferRelativeResize="0"/>
          <p:nvPr/>
        </p:nvPicPr>
        <p:blipFill rotWithShape="1">
          <a:blip r:embed="rId4">
            <a:alphaModFix/>
          </a:blip>
          <a:srcRect/>
          <a:stretch/>
        </p:blipFill>
        <p:spPr>
          <a:xfrm>
            <a:off x="27301" y="4650302"/>
            <a:ext cx="549000" cy="549000"/>
          </a:xfrm>
          <a:prstGeom prst="rect">
            <a:avLst/>
          </a:prstGeom>
          <a:noFill/>
          <a:ln>
            <a:noFill/>
          </a:ln>
        </p:spPr>
      </p:pic>
      <p:sp>
        <p:nvSpPr>
          <p:cNvPr id="150" name="Google Shape;150;p27"/>
          <p:cNvSpPr txBox="1"/>
          <p:nvPr/>
        </p:nvSpPr>
        <p:spPr>
          <a:xfrm>
            <a:off x="482175" y="4752150"/>
            <a:ext cx="1487100" cy="345300"/>
          </a:xfrm>
          <a:prstGeom prst="rect">
            <a:avLst/>
          </a:prstGeom>
          <a:no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FFFFFF"/>
              </a:buClr>
              <a:buFont typeface="Arial"/>
              <a:buNone/>
            </a:pPr>
            <a:r>
              <a:rPr lang="en" sz="1800" b="1" i="0" u="none" strike="noStrike" cap="none">
                <a:solidFill>
                  <a:srgbClr val="FFFFFF"/>
                </a:solidFill>
                <a:latin typeface="Arial"/>
                <a:ea typeface="Arial"/>
                <a:cs typeface="Arial"/>
                <a:sym typeface="Arial"/>
              </a:rPr>
              <a:t>@EducateIN</a:t>
            </a:r>
            <a:endParaRPr sz="1800"/>
          </a:p>
        </p:txBody>
      </p:sp>
    </p:spTree>
    <p:extLst>
      <p:ext uri="{BB962C8B-B14F-4D97-AF65-F5344CB8AC3E}">
        <p14:creationId xmlns:p14="http://schemas.microsoft.com/office/powerpoint/2010/main" val="12470428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27"/>
          <p:cNvSpPr/>
          <p:nvPr/>
        </p:nvSpPr>
        <p:spPr>
          <a:xfrm>
            <a:off x="734775" y="178100"/>
            <a:ext cx="7866900" cy="925500"/>
          </a:xfrm>
          <a:prstGeom prst="rect">
            <a:avLst/>
          </a:prstGeom>
          <a:solidFill>
            <a:srgbClr val="141B4D"/>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27"/>
          <p:cNvSpPr/>
          <p:nvPr/>
        </p:nvSpPr>
        <p:spPr>
          <a:xfrm>
            <a:off x="870975" y="274550"/>
            <a:ext cx="7579800" cy="732600"/>
          </a:xfrm>
          <a:prstGeom prst="rect">
            <a:avLst/>
          </a:prstGeom>
          <a:solidFill>
            <a:srgbClr val="FFFFFF"/>
          </a:solidFill>
          <a:ln w="28575" cap="flat" cmpd="sng">
            <a:solidFill>
              <a:srgbClr val="FECF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3600" b="1" dirty="0">
                <a:solidFill>
                  <a:srgbClr val="141B4D"/>
                </a:solidFill>
                <a:latin typeface="Playfair Display"/>
                <a:ea typeface="Playfair Display"/>
                <a:cs typeface="Playfair Display"/>
                <a:sym typeface="Playfair Display"/>
              </a:rPr>
              <a:t>Contact Information</a:t>
            </a:r>
            <a:endParaRPr sz="3600" b="1" dirty="0">
              <a:solidFill>
                <a:srgbClr val="141B4D"/>
              </a:solidFill>
              <a:latin typeface="Playfair Display"/>
              <a:ea typeface="Playfair Display"/>
              <a:cs typeface="Playfair Display"/>
              <a:sym typeface="Playfair Display"/>
            </a:endParaRPr>
          </a:p>
        </p:txBody>
      </p:sp>
      <p:sp>
        <p:nvSpPr>
          <p:cNvPr id="146" name="Google Shape;146;p27"/>
          <p:cNvSpPr txBox="1"/>
          <p:nvPr/>
        </p:nvSpPr>
        <p:spPr>
          <a:xfrm>
            <a:off x="6244150" y="2173025"/>
            <a:ext cx="4338600" cy="506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8" name="Google Shape;148;p27"/>
          <p:cNvSpPr txBox="1"/>
          <p:nvPr/>
        </p:nvSpPr>
        <p:spPr>
          <a:xfrm>
            <a:off x="734775" y="1303725"/>
            <a:ext cx="7866900" cy="3209400"/>
          </a:xfrm>
          <a:prstGeom prst="rect">
            <a:avLst/>
          </a:prstGeom>
          <a:noFill/>
          <a:ln>
            <a:noFill/>
          </a:ln>
        </p:spPr>
        <p:txBody>
          <a:bodyPr spcFirstLastPara="1" wrap="square" lIns="91425" tIns="91425" rIns="91425" bIns="91425" anchor="t" anchorCtr="0">
            <a:noAutofit/>
          </a:bodyPr>
          <a:lstStyle/>
          <a:p>
            <a:pPr lvl="0" algn="l" rtl="0">
              <a:spcBef>
                <a:spcPts val="0"/>
              </a:spcBef>
              <a:spcAft>
                <a:spcPts val="0"/>
              </a:spcAft>
            </a:pPr>
            <a:r>
              <a:rPr lang="en" sz="2400" dirty="0">
                <a:solidFill>
                  <a:srgbClr val="151E49"/>
                </a:solidFill>
                <a:latin typeface="Calibri" panose="020F0502020204030204" pitchFamily="34" charset="0"/>
                <a:ea typeface="Georgia"/>
                <a:cs typeface="Georgia"/>
                <a:sym typeface="Georgia"/>
              </a:rPr>
              <a:t>For more information regarding Title I, contact:</a:t>
            </a:r>
          </a:p>
          <a:p>
            <a:pPr lvl="0" algn="l" rtl="0">
              <a:spcBef>
                <a:spcPts val="0"/>
              </a:spcBef>
              <a:spcAft>
                <a:spcPts val="0"/>
              </a:spcAft>
            </a:pPr>
            <a:endParaRPr lang="en" sz="2400" dirty="0">
              <a:solidFill>
                <a:srgbClr val="151E49"/>
              </a:solidFill>
              <a:latin typeface="Calibri" panose="020F0502020204030204" pitchFamily="34" charset="0"/>
              <a:ea typeface="Georgia"/>
              <a:cs typeface="Georgia"/>
              <a:sym typeface="Georgia"/>
            </a:endParaRPr>
          </a:p>
          <a:p>
            <a:pPr lvl="5"/>
            <a:r>
              <a:rPr lang="en" sz="1800" b="1" dirty="0">
                <a:solidFill>
                  <a:srgbClr val="151E49"/>
                </a:solidFill>
                <a:latin typeface="Calibri" panose="020F0502020204030204" pitchFamily="34" charset="0"/>
                <a:ea typeface="Georgia"/>
                <a:cs typeface="Georgia"/>
                <a:sym typeface="Georgia"/>
              </a:rPr>
              <a:t>Cora Collier</a:t>
            </a:r>
          </a:p>
          <a:p>
            <a:pPr lvl="4"/>
            <a:r>
              <a:rPr lang="en" sz="1800" i="1" dirty="0">
                <a:solidFill>
                  <a:srgbClr val="151E49"/>
                </a:solidFill>
                <a:latin typeface="Calibri" panose="020F0502020204030204" pitchFamily="34" charset="0"/>
                <a:ea typeface="Georgia"/>
                <a:cs typeface="Georgia"/>
                <a:sym typeface="Georgia"/>
              </a:rPr>
              <a:t>Instruction and Accountability Director</a:t>
            </a:r>
          </a:p>
          <a:p>
            <a:pPr lvl="4"/>
            <a:r>
              <a:rPr lang="en" sz="1800" dirty="0">
                <a:solidFill>
                  <a:srgbClr val="151E49"/>
                </a:solidFill>
                <a:latin typeface="Calibri" panose="020F0502020204030204" pitchFamily="34" charset="0"/>
                <a:ea typeface="Georgia"/>
                <a:cs typeface="Georgia"/>
                <a:sym typeface="Georgia"/>
                <a:hlinkClick r:id="rId3"/>
              </a:rPr>
              <a:t>corac@damarcharteracademy.org</a:t>
            </a:r>
            <a:r>
              <a:rPr lang="en" sz="1800" dirty="0">
                <a:solidFill>
                  <a:srgbClr val="151E49"/>
                </a:solidFill>
                <a:latin typeface="Calibri" panose="020F0502020204030204" pitchFamily="34" charset="0"/>
                <a:ea typeface="Georgia"/>
                <a:cs typeface="Georgia"/>
                <a:sym typeface="Georgia"/>
              </a:rPr>
              <a:t> </a:t>
            </a:r>
          </a:p>
          <a:p>
            <a:pPr lvl="0" algn="l" rtl="0">
              <a:spcBef>
                <a:spcPts val="0"/>
              </a:spcBef>
              <a:spcAft>
                <a:spcPts val="0"/>
              </a:spcAft>
            </a:pPr>
            <a:endParaRPr lang="en" sz="1800" b="1" dirty="0">
              <a:solidFill>
                <a:srgbClr val="151E49"/>
              </a:solidFill>
              <a:latin typeface="Calibri" panose="020F0502020204030204" pitchFamily="34" charset="0"/>
              <a:ea typeface="Georgia"/>
              <a:cs typeface="Georgia"/>
              <a:sym typeface="Georgia"/>
            </a:endParaRPr>
          </a:p>
          <a:p>
            <a:pPr lvl="0" algn="l" rtl="0">
              <a:spcBef>
                <a:spcPts val="0"/>
              </a:spcBef>
              <a:spcAft>
                <a:spcPts val="0"/>
              </a:spcAft>
            </a:pPr>
            <a:endParaRPr lang="en" sz="1800" b="1" dirty="0">
              <a:solidFill>
                <a:srgbClr val="151E49"/>
              </a:solidFill>
              <a:latin typeface="Calibri" panose="020F0502020204030204" pitchFamily="34" charset="0"/>
              <a:ea typeface="Georgia"/>
              <a:cs typeface="Georgia"/>
              <a:sym typeface="Georgia"/>
            </a:endParaRPr>
          </a:p>
          <a:p>
            <a:pPr lvl="0" algn="l" rtl="0">
              <a:spcBef>
                <a:spcPts val="0"/>
              </a:spcBef>
              <a:spcAft>
                <a:spcPts val="0"/>
              </a:spcAft>
            </a:pPr>
            <a:r>
              <a:rPr lang="en" sz="1800" b="1" dirty="0">
                <a:solidFill>
                  <a:srgbClr val="151E49"/>
                </a:solidFill>
                <a:latin typeface="Calibri" panose="020F0502020204030204" pitchFamily="34" charset="0"/>
                <a:ea typeface="Georgia"/>
                <a:cs typeface="Georgia"/>
                <a:sym typeface="Georgia"/>
              </a:rPr>
              <a:t>Julie Fenton</a:t>
            </a:r>
          </a:p>
          <a:p>
            <a:pPr lvl="0" algn="l" rtl="0">
              <a:spcBef>
                <a:spcPts val="0"/>
              </a:spcBef>
              <a:spcAft>
                <a:spcPts val="0"/>
              </a:spcAft>
            </a:pPr>
            <a:r>
              <a:rPr lang="en" sz="1800" i="1" dirty="0">
                <a:solidFill>
                  <a:srgbClr val="151E49"/>
                </a:solidFill>
                <a:latin typeface="Calibri" panose="020F0502020204030204" pitchFamily="34" charset="0"/>
                <a:ea typeface="Georgia"/>
                <a:cs typeface="Georgia"/>
                <a:sym typeface="Georgia"/>
              </a:rPr>
              <a:t>Director of Student Services</a:t>
            </a:r>
          </a:p>
          <a:p>
            <a:pPr lvl="0" algn="l" rtl="0">
              <a:spcBef>
                <a:spcPts val="0"/>
              </a:spcBef>
              <a:spcAft>
                <a:spcPts val="0"/>
              </a:spcAft>
            </a:pPr>
            <a:r>
              <a:rPr lang="en" sz="1800" dirty="0">
                <a:solidFill>
                  <a:srgbClr val="151E49"/>
                </a:solidFill>
                <a:latin typeface="Calibri" panose="020F0502020204030204" pitchFamily="34" charset="0"/>
                <a:ea typeface="Georgia"/>
                <a:cs typeface="Georgia"/>
                <a:sym typeface="Georgia"/>
                <a:hlinkClick r:id="rId4"/>
              </a:rPr>
              <a:t>julief@damarcharteracademy.org</a:t>
            </a:r>
            <a:endParaRPr lang="en" sz="1800" dirty="0">
              <a:solidFill>
                <a:srgbClr val="151E49"/>
              </a:solidFill>
              <a:latin typeface="Calibri" panose="020F0502020204030204" pitchFamily="34" charset="0"/>
              <a:ea typeface="Georgia"/>
              <a:cs typeface="Georgia"/>
              <a:sym typeface="Georgia"/>
            </a:endParaRPr>
          </a:p>
          <a:p>
            <a:pPr lvl="0" algn="l" rtl="0">
              <a:spcBef>
                <a:spcPts val="0"/>
              </a:spcBef>
              <a:spcAft>
                <a:spcPts val="0"/>
              </a:spcAft>
            </a:pPr>
            <a:r>
              <a:rPr lang="en-US" sz="2400" i="1" dirty="0">
                <a:solidFill>
                  <a:srgbClr val="151E49"/>
                </a:solidFill>
                <a:latin typeface="Calibri" panose="020F0502020204030204" pitchFamily="34" charset="0"/>
                <a:ea typeface="Georgia"/>
                <a:cs typeface="Georgia"/>
                <a:sym typeface="Georgia"/>
              </a:rPr>
              <a:t> </a:t>
            </a:r>
            <a:endParaRPr sz="2400" i="1" dirty="0">
              <a:solidFill>
                <a:srgbClr val="151E49"/>
              </a:solidFill>
              <a:latin typeface="Calibri" panose="020F0502020204030204" pitchFamily="34" charset="0"/>
              <a:ea typeface="Georgia"/>
              <a:cs typeface="Georgia"/>
              <a:sym typeface="Georgia"/>
            </a:endParaRPr>
          </a:p>
        </p:txBody>
      </p:sp>
      <p:pic>
        <p:nvPicPr>
          <p:cNvPr id="149" name="Google Shape;149;p27" descr="580b57fcd9996e24bc43c53e.png"/>
          <p:cNvPicPr preferRelativeResize="0"/>
          <p:nvPr/>
        </p:nvPicPr>
        <p:blipFill rotWithShape="1">
          <a:blip r:embed="rId5">
            <a:alphaModFix/>
          </a:blip>
          <a:srcRect/>
          <a:stretch/>
        </p:blipFill>
        <p:spPr>
          <a:xfrm>
            <a:off x="27301" y="4650302"/>
            <a:ext cx="549000" cy="549000"/>
          </a:xfrm>
          <a:prstGeom prst="rect">
            <a:avLst/>
          </a:prstGeom>
          <a:noFill/>
          <a:ln>
            <a:noFill/>
          </a:ln>
        </p:spPr>
      </p:pic>
      <p:sp>
        <p:nvSpPr>
          <p:cNvPr id="150" name="Google Shape;150;p27"/>
          <p:cNvSpPr txBox="1"/>
          <p:nvPr/>
        </p:nvSpPr>
        <p:spPr>
          <a:xfrm>
            <a:off x="482175" y="4752150"/>
            <a:ext cx="1487100" cy="345300"/>
          </a:xfrm>
          <a:prstGeom prst="rect">
            <a:avLst/>
          </a:prstGeom>
          <a:no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FFFFFF"/>
              </a:buClr>
              <a:buFont typeface="Arial"/>
              <a:buNone/>
            </a:pPr>
            <a:r>
              <a:rPr lang="en" sz="1800" b="1" i="0" u="none" strike="noStrike" cap="none">
                <a:solidFill>
                  <a:srgbClr val="FFFFFF"/>
                </a:solidFill>
                <a:latin typeface="Arial"/>
                <a:ea typeface="Arial"/>
                <a:cs typeface="Arial"/>
                <a:sym typeface="Arial"/>
              </a:rPr>
              <a:t>@EducateIN</a:t>
            </a:r>
            <a:endParaRPr sz="1800"/>
          </a:p>
        </p:txBody>
      </p:sp>
    </p:spTree>
    <p:extLst>
      <p:ext uri="{BB962C8B-B14F-4D97-AF65-F5344CB8AC3E}">
        <p14:creationId xmlns:p14="http://schemas.microsoft.com/office/powerpoint/2010/main" val="6391396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27"/>
          <p:cNvSpPr/>
          <p:nvPr/>
        </p:nvSpPr>
        <p:spPr>
          <a:xfrm>
            <a:off x="734775" y="178100"/>
            <a:ext cx="7866900" cy="925500"/>
          </a:xfrm>
          <a:prstGeom prst="rect">
            <a:avLst/>
          </a:prstGeom>
          <a:solidFill>
            <a:srgbClr val="141B4D"/>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27"/>
          <p:cNvSpPr/>
          <p:nvPr/>
        </p:nvSpPr>
        <p:spPr>
          <a:xfrm>
            <a:off x="870975" y="274550"/>
            <a:ext cx="7579800" cy="732600"/>
          </a:xfrm>
          <a:prstGeom prst="rect">
            <a:avLst/>
          </a:prstGeom>
          <a:solidFill>
            <a:srgbClr val="FFFFFF"/>
          </a:solidFill>
          <a:ln w="28575" cap="flat" cmpd="sng">
            <a:solidFill>
              <a:srgbClr val="FECF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3600" b="1" dirty="0">
                <a:solidFill>
                  <a:srgbClr val="141B4D"/>
                </a:solidFill>
                <a:latin typeface="Playfair Display"/>
                <a:ea typeface="Playfair Display"/>
                <a:cs typeface="Playfair Display"/>
                <a:sym typeface="Playfair Display"/>
              </a:rPr>
              <a:t>Agenda</a:t>
            </a:r>
            <a:endParaRPr sz="3600" b="1" dirty="0">
              <a:solidFill>
                <a:srgbClr val="141B4D"/>
              </a:solidFill>
              <a:latin typeface="Playfair Display"/>
              <a:ea typeface="Playfair Display"/>
              <a:cs typeface="Playfair Display"/>
              <a:sym typeface="Playfair Display"/>
            </a:endParaRPr>
          </a:p>
        </p:txBody>
      </p:sp>
      <p:sp>
        <p:nvSpPr>
          <p:cNvPr id="146" name="Google Shape;146;p27"/>
          <p:cNvSpPr txBox="1"/>
          <p:nvPr/>
        </p:nvSpPr>
        <p:spPr>
          <a:xfrm>
            <a:off x="6244150" y="2173025"/>
            <a:ext cx="4338600" cy="506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8" name="Google Shape;148;p27"/>
          <p:cNvSpPr txBox="1"/>
          <p:nvPr/>
        </p:nvSpPr>
        <p:spPr>
          <a:xfrm>
            <a:off x="2576945" y="1431703"/>
            <a:ext cx="5070764" cy="3346573"/>
          </a:xfrm>
          <a:prstGeom prst="rect">
            <a:avLst/>
          </a:prstGeom>
          <a:noFill/>
          <a:ln>
            <a:noFill/>
          </a:ln>
        </p:spPr>
        <p:txBody>
          <a:bodyPr spcFirstLastPara="1" wrap="square" lIns="91425" tIns="91425" rIns="91425" bIns="91425" anchor="t" anchorCtr="0">
            <a:noAutofit/>
          </a:bodyPr>
          <a:lstStyle/>
          <a:p>
            <a:pPr lvl="0">
              <a:lnSpc>
                <a:spcPct val="150000"/>
              </a:lnSpc>
            </a:pPr>
            <a:r>
              <a:rPr lang="en-US" dirty="0"/>
              <a:t>Schoolwide Title Program Overview</a:t>
            </a:r>
            <a:endParaRPr lang="en-US" sz="1100" dirty="0"/>
          </a:p>
          <a:p>
            <a:pPr lvl="0">
              <a:lnSpc>
                <a:spcPct val="150000"/>
              </a:lnSpc>
            </a:pPr>
            <a:r>
              <a:rPr lang="en-US" dirty="0"/>
              <a:t>District/School Parent Involvement Policy Review</a:t>
            </a:r>
            <a:endParaRPr lang="en-US" sz="1100" dirty="0"/>
          </a:p>
          <a:p>
            <a:pPr lvl="0">
              <a:lnSpc>
                <a:spcPct val="150000"/>
              </a:lnSpc>
            </a:pPr>
            <a:r>
              <a:rPr lang="en-US" dirty="0"/>
              <a:t>School-Parent Compact Review</a:t>
            </a:r>
          </a:p>
          <a:p>
            <a:pPr lvl="0">
              <a:lnSpc>
                <a:spcPct val="150000"/>
              </a:lnSpc>
            </a:pPr>
            <a:r>
              <a:rPr lang="en-US" dirty="0"/>
              <a:t>Complaint Procedure Review</a:t>
            </a:r>
          </a:p>
          <a:p>
            <a:pPr lvl="0">
              <a:lnSpc>
                <a:spcPct val="150000"/>
              </a:lnSpc>
            </a:pPr>
            <a:r>
              <a:rPr lang="en-US" dirty="0"/>
              <a:t>Family Friendly School Survey </a:t>
            </a:r>
            <a:endParaRPr lang="en-US" sz="1100" dirty="0"/>
          </a:p>
          <a:p>
            <a:pPr lvl="0">
              <a:lnSpc>
                <a:spcPct val="150000"/>
              </a:lnSpc>
            </a:pPr>
            <a:r>
              <a:rPr lang="en-US" dirty="0"/>
              <a:t>	Review results</a:t>
            </a:r>
            <a:endParaRPr lang="en-US" sz="1100" dirty="0"/>
          </a:p>
          <a:p>
            <a:pPr lvl="6">
              <a:lnSpc>
                <a:spcPct val="150000"/>
              </a:lnSpc>
            </a:pPr>
            <a:r>
              <a:rPr lang="en-US" dirty="0"/>
              <a:t>	Solicit additional feedback/discussion</a:t>
            </a:r>
            <a:endParaRPr lang="en-US" sz="1100" dirty="0"/>
          </a:p>
          <a:p>
            <a:pPr lvl="0">
              <a:lnSpc>
                <a:spcPct val="150000"/>
              </a:lnSpc>
            </a:pPr>
            <a:r>
              <a:rPr lang="en-US" dirty="0"/>
              <a:t>Family Resources for the Summer</a:t>
            </a:r>
            <a:endParaRPr lang="en-US" sz="1100" dirty="0"/>
          </a:p>
          <a:p>
            <a:pPr lvl="0">
              <a:lnSpc>
                <a:spcPct val="150000"/>
              </a:lnSpc>
            </a:pPr>
            <a:r>
              <a:rPr lang="en-US" dirty="0"/>
              <a:t>Important Dates for 2023-2024</a:t>
            </a:r>
            <a:endParaRPr lang="en-US" sz="1100" dirty="0"/>
          </a:p>
        </p:txBody>
      </p:sp>
      <p:pic>
        <p:nvPicPr>
          <p:cNvPr id="149" name="Google Shape;149;p27" descr="580b57fcd9996e24bc43c53e.png"/>
          <p:cNvPicPr preferRelativeResize="0"/>
          <p:nvPr/>
        </p:nvPicPr>
        <p:blipFill rotWithShape="1">
          <a:blip r:embed="rId3">
            <a:alphaModFix/>
          </a:blip>
          <a:srcRect/>
          <a:stretch/>
        </p:blipFill>
        <p:spPr>
          <a:xfrm>
            <a:off x="27301" y="4650302"/>
            <a:ext cx="549000" cy="549000"/>
          </a:xfrm>
          <a:prstGeom prst="rect">
            <a:avLst/>
          </a:prstGeom>
          <a:noFill/>
          <a:ln>
            <a:noFill/>
          </a:ln>
        </p:spPr>
      </p:pic>
      <p:sp>
        <p:nvSpPr>
          <p:cNvPr id="150" name="Google Shape;150;p27"/>
          <p:cNvSpPr txBox="1"/>
          <p:nvPr/>
        </p:nvSpPr>
        <p:spPr>
          <a:xfrm>
            <a:off x="482175" y="4752150"/>
            <a:ext cx="1487100" cy="345300"/>
          </a:xfrm>
          <a:prstGeom prst="rect">
            <a:avLst/>
          </a:prstGeom>
          <a:no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FFFFFF"/>
              </a:buClr>
              <a:buFont typeface="Arial"/>
              <a:buNone/>
            </a:pPr>
            <a:r>
              <a:rPr lang="en" sz="1800" b="1" i="0" u="none" strike="noStrike" cap="none">
                <a:solidFill>
                  <a:srgbClr val="FFFFFF"/>
                </a:solidFill>
                <a:latin typeface="Arial"/>
                <a:ea typeface="Arial"/>
                <a:cs typeface="Arial"/>
                <a:sym typeface="Arial"/>
              </a:rPr>
              <a:t>@EducateIN</a:t>
            </a:r>
            <a:endParaRPr sz="1800"/>
          </a:p>
        </p:txBody>
      </p:sp>
    </p:spTree>
    <p:extLst>
      <p:ext uri="{BB962C8B-B14F-4D97-AF65-F5344CB8AC3E}">
        <p14:creationId xmlns:p14="http://schemas.microsoft.com/office/powerpoint/2010/main" val="4681563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27"/>
          <p:cNvSpPr/>
          <p:nvPr/>
        </p:nvSpPr>
        <p:spPr>
          <a:xfrm>
            <a:off x="734775" y="178100"/>
            <a:ext cx="7866900" cy="925500"/>
          </a:xfrm>
          <a:prstGeom prst="rect">
            <a:avLst/>
          </a:prstGeom>
          <a:solidFill>
            <a:srgbClr val="141B4D"/>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27"/>
          <p:cNvSpPr/>
          <p:nvPr/>
        </p:nvSpPr>
        <p:spPr>
          <a:xfrm>
            <a:off x="870975" y="274550"/>
            <a:ext cx="7579800" cy="732600"/>
          </a:xfrm>
          <a:prstGeom prst="rect">
            <a:avLst/>
          </a:prstGeom>
          <a:solidFill>
            <a:srgbClr val="FFFFFF"/>
          </a:solidFill>
          <a:ln w="28575" cap="flat" cmpd="sng">
            <a:solidFill>
              <a:srgbClr val="FECF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3600" b="1" dirty="0">
                <a:solidFill>
                  <a:srgbClr val="141B4D"/>
                </a:solidFill>
                <a:latin typeface="Playfair Display"/>
                <a:ea typeface="Playfair Display"/>
                <a:cs typeface="Playfair Display"/>
                <a:sym typeface="Playfair Display"/>
              </a:rPr>
              <a:t>Why Are We Here?</a:t>
            </a:r>
            <a:endParaRPr sz="3600" b="1" dirty="0">
              <a:solidFill>
                <a:srgbClr val="141B4D"/>
              </a:solidFill>
              <a:latin typeface="Playfair Display"/>
              <a:ea typeface="Playfair Display"/>
              <a:cs typeface="Playfair Display"/>
              <a:sym typeface="Playfair Display"/>
            </a:endParaRPr>
          </a:p>
        </p:txBody>
      </p:sp>
      <p:sp>
        <p:nvSpPr>
          <p:cNvPr id="146" name="Google Shape;146;p27"/>
          <p:cNvSpPr txBox="1"/>
          <p:nvPr/>
        </p:nvSpPr>
        <p:spPr>
          <a:xfrm>
            <a:off x="6244150" y="2173025"/>
            <a:ext cx="4338600" cy="506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8" name="Google Shape;148;p27"/>
          <p:cNvSpPr txBox="1"/>
          <p:nvPr/>
        </p:nvSpPr>
        <p:spPr>
          <a:xfrm>
            <a:off x="729729" y="1303724"/>
            <a:ext cx="7871946" cy="3346573"/>
          </a:xfrm>
          <a:prstGeom prst="rect">
            <a:avLst/>
          </a:prstGeom>
          <a:noFill/>
          <a:ln>
            <a:noFill/>
          </a:ln>
        </p:spPr>
        <p:txBody>
          <a:bodyPr spcFirstLastPara="1" wrap="square" lIns="91425" tIns="91425" rIns="91425" bIns="91425" anchor="t" anchorCtr="0">
            <a:noAutofit/>
          </a:bodyPr>
          <a:lstStyle/>
          <a:p>
            <a:pPr marL="273050" lvl="0" indent="-273050">
              <a:lnSpc>
                <a:spcPct val="80000"/>
              </a:lnSpc>
              <a:buSzPts val="550"/>
            </a:pPr>
            <a:r>
              <a:rPr lang="en-US" sz="2800" b="1" dirty="0">
                <a:solidFill>
                  <a:schemeClr val="dk1"/>
                </a:solidFill>
                <a:latin typeface="Calibri" panose="020F0502020204030204" pitchFamily="34" charset="0"/>
                <a:ea typeface="Calibri"/>
                <a:cs typeface="Calibri"/>
                <a:sym typeface="Calibri"/>
              </a:rPr>
              <a:t>   </a:t>
            </a:r>
            <a:r>
              <a:rPr lang="en-US" sz="2400" b="1" dirty="0">
                <a:solidFill>
                  <a:schemeClr val="dk1"/>
                </a:solidFill>
                <a:latin typeface="Calibri" panose="020F0502020204030204" pitchFamily="34" charset="0"/>
                <a:ea typeface="Calibri"/>
                <a:cs typeface="Calibri"/>
                <a:sym typeface="Calibri"/>
              </a:rPr>
              <a:t>The Every Student Succeeds Act requires that each Title I School hold a meeting for the purpose of:</a:t>
            </a:r>
            <a:endParaRPr lang="en-US" sz="2400" dirty="0">
              <a:latin typeface="Calibri" panose="020F0502020204030204" pitchFamily="34" charset="0"/>
            </a:endParaRPr>
          </a:p>
          <a:p>
            <a:pPr marL="273050" lvl="0" indent="-273050">
              <a:lnSpc>
                <a:spcPct val="80000"/>
              </a:lnSpc>
              <a:spcBef>
                <a:spcPts val="180"/>
              </a:spcBef>
              <a:buSzPts val="225"/>
            </a:pPr>
            <a:endParaRPr lang="en-US" sz="2400" dirty="0">
              <a:solidFill>
                <a:schemeClr val="dk1"/>
              </a:solidFill>
              <a:latin typeface="Calibri" panose="020F0502020204030204" pitchFamily="34" charset="0"/>
              <a:ea typeface="Calibri"/>
              <a:cs typeface="Calibri"/>
              <a:sym typeface="Calibri"/>
            </a:endParaRPr>
          </a:p>
          <a:p>
            <a:pPr marL="639762" lvl="1" indent="-246062">
              <a:lnSpc>
                <a:spcPct val="80000"/>
              </a:lnSpc>
              <a:spcBef>
                <a:spcPts val="380"/>
              </a:spcBef>
              <a:buClr>
                <a:schemeClr val="dk1"/>
              </a:buClr>
              <a:buSzPts val="1520"/>
              <a:buFont typeface="Noto Sans Symbols"/>
              <a:buChar char="●"/>
            </a:pPr>
            <a:r>
              <a:rPr lang="en-US" sz="2400" dirty="0">
                <a:solidFill>
                  <a:schemeClr val="dk1"/>
                </a:solidFill>
                <a:latin typeface="Calibri" panose="020F0502020204030204" pitchFamily="34" charset="0"/>
                <a:ea typeface="Calibri"/>
                <a:cs typeface="Calibri"/>
                <a:sym typeface="Calibri"/>
              </a:rPr>
              <a:t>Eliciting parent feedback on Title I programming, budgeting and documents</a:t>
            </a:r>
          </a:p>
          <a:p>
            <a:pPr marL="393700" lvl="1">
              <a:lnSpc>
                <a:spcPct val="80000"/>
              </a:lnSpc>
              <a:spcBef>
                <a:spcPts val="380"/>
              </a:spcBef>
              <a:buClr>
                <a:schemeClr val="dk1"/>
              </a:buClr>
              <a:buSzPts val="1520"/>
            </a:pPr>
            <a:endParaRPr lang="en-US" sz="2400" dirty="0">
              <a:latin typeface="Calibri" panose="020F0502020204030204" pitchFamily="34" charset="0"/>
            </a:endParaRPr>
          </a:p>
          <a:p>
            <a:pPr marL="639762" lvl="1" indent="-246062">
              <a:lnSpc>
                <a:spcPct val="80000"/>
              </a:lnSpc>
              <a:spcBef>
                <a:spcPts val="380"/>
              </a:spcBef>
              <a:buClr>
                <a:schemeClr val="dk1"/>
              </a:buClr>
              <a:buSzPts val="1520"/>
              <a:buFont typeface="Noto Sans Symbols"/>
              <a:buChar char="●"/>
            </a:pPr>
            <a:r>
              <a:rPr lang="en-US" sz="2400" dirty="0">
                <a:solidFill>
                  <a:schemeClr val="dk1"/>
                </a:solidFill>
                <a:latin typeface="Calibri" panose="020F0502020204030204" pitchFamily="34" charset="0"/>
                <a:ea typeface="Calibri"/>
                <a:cs typeface="Calibri"/>
                <a:sym typeface="Calibri"/>
              </a:rPr>
              <a:t>Reviewing/revising the District/School Parental Involvement Policies</a:t>
            </a:r>
          </a:p>
          <a:p>
            <a:pPr marL="393700" lvl="1">
              <a:lnSpc>
                <a:spcPct val="80000"/>
              </a:lnSpc>
              <a:spcBef>
                <a:spcPts val="380"/>
              </a:spcBef>
              <a:buClr>
                <a:schemeClr val="dk1"/>
              </a:buClr>
              <a:buSzPts val="1520"/>
            </a:pPr>
            <a:endParaRPr lang="en-US" sz="2400" dirty="0">
              <a:latin typeface="Calibri" panose="020F0502020204030204" pitchFamily="34" charset="0"/>
            </a:endParaRPr>
          </a:p>
          <a:p>
            <a:pPr marL="639762" lvl="1" indent="-246062">
              <a:lnSpc>
                <a:spcPct val="80000"/>
              </a:lnSpc>
              <a:spcBef>
                <a:spcPts val="380"/>
              </a:spcBef>
              <a:buClr>
                <a:schemeClr val="dk1"/>
              </a:buClr>
              <a:buSzPts val="1520"/>
              <a:buFont typeface="Noto Sans Symbols"/>
              <a:buChar char="●"/>
            </a:pPr>
            <a:r>
              <a:rPr lang="en-US" sz="2400" dirty="0">
                <a:solidFill>
                  <a:schemeClr val="dk1"/>
                </a:solidFill>
                <a:latin typeface="Calibri" panose="020F0502020204030204" pitchFamily="34" charset="0"/>
                <a:ea typeface="Calibri"/>
                <a:cs typeface="Calibri"/>
                <a:sym typeface="Calibri"/>
              </a:rPr>
              <a:t>Explaining your rights as parents/families to be involved</a:t>
            </a:r>
            <a:endParaRPr lang="en-US" sz="2400" dirty="0">
              <a:latin typeface="Calibri" panose="020F0502020204030204" pitchFamily="34" charset="0"/>
            </a:endParaRPr>
          </a:p>
        </p:txBody>
      </p:sp>
      <p:pic>
        <p:nvPicPr>
          <p:cNvPr id="149" name="Google Shape;149;p27" descr="580b57fcd9996e24bc43c53e.png"/>
          <p:cNvPicPr preferRelativeResize="0"/>
          <p:nvPr/>
        </p:nvPicPr>
        <p:blipFill rotWithShape="1">
          <a:blip r:embed="rId3">
            <a:alphaModFix/>
          </a:blip>
          <a:srcRect/>
          <a:stretch/>
        </p:blipFill>
        <p:spPr>
          <a:xfrm>
            <a:off x="27301" y="4650302"/>
            <a:ext cx="549000" cy="549000"/>
          </a:xfrm>
          <a:prstGeom prst="rect">
            <a:avLst/>
          </a:prstGeom>
          <a:noFill/>
          <a:ln>
            <a:noFill/>
          </a:ln>
        </p:spPr>
      </p:pic>
      <p:sp>
        <p:nvSpPr>
          <p:cNvPr id="150" name="Google Shape;150;p27"/>
          <p:cNvSpPr txBox="1"/>
          <p:nvPr/>
        </p:nvSpPr>
        <p:spPr>
          <a:xfrm>
            <a:off x="482175" y="4752150"/>
            <a:ext cx="1487100" cy="345300"/>
          </a:xfrm>
          <a:prstGeom prst="rect">
            <a:avLst/>
          </a:prstGeom>
          <a:no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FFFFFF"/>
              </a:buClr>
              <a:buFont typeface="Arial"/>
              <a:buNone/>
            </a:pPr>
            <a:r>
              <a:rPr lang="en" sz="1800" b="1" i="0" u="none" strike="noStrike" cap="none">
                <a:solidFill>
                  <a:srgbClr val="FFFFFF"/>
                </a:solidFill>
                <a:latin typeface="Arial"/>
                <a:ea typeface="Arial"/>
                <a:cs typeface="Arial"/>
                <a:sym typeface="Arial"/>
              </a:rPr>
              <a:t>@EducateIN</a:t>
            </a:r>
            <a:endParaRPr sz="1800"/>
          </a:p>
        </p:txBody>
      </p:sp>
    </p:spTree>
    <p:extLst>
      <p:ext uri="{BB962C8B-B14F-4D97-AF65-F5344CB8AC3E}">
        <p14:creationId xmlns:p14="http://schemas.microsoft.com/office/powerpoint/2010/main" val="4659969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27"/>
          <p:cNvSpPr/>
          <p:nvPr/>
        </p:nvSpPr>
        <p:spPr>
          <a:xfrm>
            <a:off x="734775" y="178100"/>
            <a:ext cx="7866900" cy="925500"/>
          </a:xfrm>
          <a:prstGeom prst="rect">
            <a:avLst/>
          </a:prstGeom>
          <a:solidFill>
            <a:srgbClr val="141B4D"/>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27"/>
          <p:cNvSpPr/>
          <p:nvPr/>
        </p:nvSpPr>
        <p:spPr>
          <a:xfrm>
            <a:off x="870975" y="274550"/>
            <a:ext cx="7579800" cy="732600"/>
          </a:xfrm>
          <a:prstGeom prst="rect">
            <a:avLst/>
          </a:prstGeom>
          <a:solidFill>
            <a:srgbClr val="FFFFFF"/>
          </a:solidFill>
          <a:ln w="28575" cap="flat" cmpd="sng">
            <a:solidFill>
              <a:srgbClr val="FECF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2800" b="1" dirty="0">
                <a:solidFill>
                  <a:srgbClr val="141B4D"/>
                </a:solidFill>
                <a:latin typeface="Playfair Display"/>
                <a:ea typeface="Playfair Display"/>
                <a:cs typeface="Playfair Display"/>
                <a:sym typeface="Playfair Display"/>
              </a:rPr>
              <a:t>What Does It Mean to Be a Title I School?</a:t>
            </a:r>
            <a:endParaRPr sz="2800" b="1" dirty="0">
              <a:solidFill>
                <a:srgbClr val="141B4D"/>
              </a:solidFill>
              <a:latin typeface="Playfair Display"/>
              <a:ea typeface="Playfair Display"/>
              <a:cs typeface="Playfair Display"/>
              <a:sym typeface="Playfair Display"/>
            </a:endParaRPr>
          </a:p>
        </p:txBody>
      </p:sp>
      <p:sp>
        <p:nvSpPr>
          <p:cNvPr id="146" name="Google Shape;146;p27"/>
          <p:cNvSpPr txBox="1"/>
          <p:nvPr/>
        </p:nvSpPr>
        <p:spPr>
          <a:xfrm>
            <a:off x="6244150" y="2173025"/>
            <a:ext cx="4338600" cy="506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8" name="Google Shape;148;p27"/>
          <p:cNvSpPr txBox="1"/>
          <p:nvPr/>
        </p:nvSpPr>
        <p:spPr>
          <a:xfrm>
            <a:off x="734775" y="1303725"/>
            <a:ext cx="7866900" cy="3209400"/>
          </a:xfrm>
          <a:prstGeom prst="rect">
            <a:avLst/>
          </a:prstGeom>
          <a:noFill/>
          <a:ln>
            <a:noFill/>
          </a:ln>
        </p:spPr>
        <p:txBody>
          <a:bodyPr spcFirstLastPara="1" wrap="square" lIns="91425" tIns="91425" rIns="91425" bIns="91425" anchor="t" anchorCtr="0">
            <a:noAutofit/>
          </a:bodyPr>
          <a:lstStyle/>
          <a:p>
            <a:pPr marL="285750" indent="-285750" eaLnBrk="1" hangingPunct="1">
              <a:buFont typeface="Arial" panose="020B0604020202020204" pitchFamily="34" charset="0"/>
              <a:buChar char="•"/>
            </a:pPr>
            <a:r>
              <a:rPr lang="en-US" altLang="en-US" sz="2400" dirty="0">
                <a:latin typeface="Calibri" panose="020F0502020204030204" pitchFamily="34" charset="0"/>
              </a:rPr>
              <a:t>Being a Title I school means receiving federal funding to help students who are low achieving or at most risk of falling behind.</a:t>
            </a:r>
          </a:p>
          <a:p>
            <a:pPr eaLnBrk="1" hangingPunct="1"/>
            <a:endParaRPr lang="en-US" altLang="en-US" sz="2400" dirty="0">
              <a:latin typeface="Calibri" panose="020F0502020204030204" pitchFamily="34" charset="0"/>
            </a:endParaRPr>
          </a:p>
          <a:p>
            <a:pPr marL="285750" indent="-285750" eaLnBrk="1" hangingPunct="1">
              <a:buFont typeface="Arial" panose="020B0604020202020204" pitchFamily="34" charset="0"/>
              <a:buChar char="•"/>
            </a:pPr>
            <a:r>
              <a:rPr lang="en-US" altLang="en-US" sz="2400" dirty="0">
                <a:latin typeface="Calibri" panose="020F0502020204030204" pitchFamily="34" charset="0"/>
              </a:rPr>
              <a:t>Being a Title I school means building school and parent capacity for strong parental involvement to improve student achievement.</a:t>
            </a:r>
          </a:p>
        </p:txBody>
      </p:sp>
      <p:pic>
        <p:nvPicPr>
          <p:cNvPr id="149" name="Google Shape;149;p27" descr="580b57fcd9996e24bc43c53e.png"/>
          <p:cNvPicPr preferRelativeResize="0"/>
          <p:nvPr/>
        </p:nvPicPr>
        <p:blipFill rotWithShape="1">
          <a:blip r:embed="rId3">
            <a:alphaModFix/>
          </a:blip>
          <a:srcRect/>
          <a:stretch/>
        </p:blipFill>
        <p:spPr>
          <a:xfrm>
            <a:off x="27301" y="4650302"/>
            <a:ext cx="549000" cy="549000"/>
          </a:xfrm>
          <a:prstGeom prst="rect">
            <a:avLst/>
          </a:prstGeom>
          <a:noFill/>
          <a:ln>
            <a:noFill/>
          </a:ln>
        </p:spPr>
      </p:pic>
      <p:sp>
        <p:nvSpPr>
          <p:cNvPr id="150" name="Google Shape;150;p27"/>
          <p:cNvSpPr txBox="1"/>
          <p:nvPr/>
        </p:nvSpPr>
        <p:spPr>
          <a:xfrm>
            <a:off x="482175" y="4752150"/>
            <a:ext cx="1487100" cy="345300"/>
          </a:xfrm>
          <a:prstGeom prst="rect">
            <a:avLst/>
          </a:prstGeom>
          <a:no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FFFFFF"/>
              </a:buClr>
              <a:buFont typeface="Arial"/>
              <a:buNone/>
            </a:pPr>
            <a:r>
              <a:rPr lang="en" sz="1800" b="1" i="0" u="none" strike="noStrike" cap="none">
                <a:solidFill>
                  <a:srgbClr val="FFFFFF"/>
                </a:solidFill>
                <a:latin typeface="Arial"/>
                <a:ea typeface="Arial"/>
                <a:cs typeface="Arial"/>
                <a:sym typeface="Arial"/>
              </a:rPr>
              <a:t>@EducateIN</a:t>
            </a:r>
            <a:endParaRPr sz="180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27"/>
          <p:cNvSpPr/>
          <p:nvPr/>
        </p:nvSpPr>
        <p:spPr>
          <a:xfrm>
            <a:off x="734775" y="178100"/>
            <a:ext cx="7866900" cy="925500"/>
          </a:xfrm>
          <a:prstGeom prst="rect">
            <a:avLst/>
          </a:prstGeom>
          <a:solidFill>
            <a:srgbClr val="141B4D"/>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27"/>
          <p:cNvSpPr/>
          <p:nvPr/>
        </p:nvSpPr>
        <p:spPr>
          <a:xfrm>
            <a:off x="870975" y="274550"/>
            <a:ext cx="7579800" cy="732600"/>
          </a:xfrm>
          <a:prstGeom prst="rect">
            <a:avLst/>
          </a:prstGeom>
          <a:solidFill>
            <a:srgbClr val="FFFFFF"/>
          </a:solidFill>
          <a:ln w="28575" cap="flat" cmpd="sng">
            <a:solidFill>
              <a:srgbClr val="FECF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2800" b="1" dirty="0">
                <a:solidFill>
                  <a:srgbClr val="141B4D"/>
                </a:solidFill>
                <a:latin typeface="Playfair Display"/>
                <a:ea typeface="Playfair Display"/>
                <a:cs typeface="Playfair Display"/>
                <a:sym typeface="Playfair Display"/>
              </a:rPr>
              <a:t>What is a Title I Schoolwide (SWP) Program?</a:t>
            </a:r>
          </a:p>
        </p:txBody>
      </p:sp>
      <p:sp>
        <p:nvSpPr>
          <p:cNvPr id="146" name="Google Shape;146;p27"/>
          <p:cNvSpPr txBox="1"/>
          <p:nvPr/>
        </p:nvSpPr>
        <p:spPr>
          <a:xfrm>
            <a:off x="6244150" y="2173025"/>
            <a:ext cx="4338600" cy="506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8" name="Google Shape;148;p27"/>
          <p:cNvSpPr txBox="1"/>
          <p:nvPr/>
        </p:nvSpPr>
        <p:spPr>
          <a:xfrm>
            <a:off x="734775" y="1103600"/>
            <a:ext cx="7866900" cy="3546698"/>
          </a:xfrm>
          <a:prstGeom prst="rect">
            <a:avLst/>
          </a:prstGeom>
          <a:noFill/>
          <a:ln>
            <a:noFill/>
          </a:ln>
        </p:spPr>
        <p:txBody>
          <a:bodyPr spcFirstLastPara="1" wrap="square" lIns="91425" tIns="91425" rIns="91425" bIns="91425" anchor="t" anchorCtr="0">
            <a:noAutofit/>
          </a:bodyPr>
          <a:lstStyle/>
          <a:p>
            <a:pPr marL="285750" lvl="0" indent="-285750" algn="l" rtl="0">
              <a:spcBef>
                <a:spcPts val="0"/>
              </a:spcBef>
              <a:spcAft>
                <a:spcPts val="0"/>
              </a:spcAft>
              <a:buFont typeface="Arial" panose="020B0604020202020204" pitchFamily="34" charset="0"/>
              <a:buChar char="•"/>
            </a:pPr>
            <a:r>
              <a:rPr lang="en" sz="2300" dirty="0">
                <a:solidFill>
                  <a:srgbClr val="151E49"/>
                </a:solidFill>
                <a:latin typeface="Calibri" panose="020F0502020204030204" pitchFamily="34" charset="0"/>
                <a:ea typeface="Georgia"/>
                <a:cs typeface="Georgia"/>
                <a:sym typeface="Georgia"/>
              </a:rPr>
              <a:t>The school uses Title I funds to upgrade the entire educational program of the school. </a:t>
            </a:r>
          </a:p>
          <a:p>
            <a:pPr lvl="0" algn="l" rtl="0">
              <a:spcBef>
                <a:spcPts val="0"/>
              </a:spcBef>
              <a:spcAft>
                <a:spcPts val="0"/>
              </a:spcAft>
            </a:pPr>
            <a:endParaRPr lang="en" sz="2300" dirty="0">
              <a:solidFill>
                <a:srgbClr val="151E49"/>
              </a:solidFill>
              <a:latin typeface="Calibri" panose="020F0502020204030204" pitchFamily="34" charset="0"/>
              <a:ea typeface="Georgia"/>
              <a:cs typeface="Georgia"/>
              <a:sym typeface="Georgia"/>
            </a:endParaRPr>
          </a:p>
          <a:p>
            <a:pPr marL="285750" lvl="0" indent="-285750" algn="l" rtl="0">
              <a:spcBef>
                <a:spcPts val="0"/>
              </a:spcBef>
              <a:spcAft>
                <a:spcPts val="0"/>
              </a:spcAft>
              <a:buFont typeface="Arial" panose="020B0604020202020204" pitchFamily="34" charset="0"/>
              <a:buChar char="•"/>
            </a:pPr>
            <a:r>
              <a:rPr lang="en" sz="2300" dirty="0">
                <a:solidFill>
                  <a:srgbClr val="151E49"/>
                </a:solidFill>
                <a:latin typeface="Calibri" panose="020F0502020204030204" pitchFamily="34" charset="0"/>
                <a:ea typeface="Georgia"/>
                <a:cs typeface="Georgia"/>
                <a:sym typeface="Georgia"/>
              </a:rPr>
              <a:t>The school must develop a schoolwide plan which includes a comprehensive needs assessment of the entire s</a:t>
            </a:r>
            <a:r>
              <a:rPr lang="en-US" sz="2300" dirty="0" err="1">
                <a:solidFill>
                  <a:srgbClr val="151E49"/>
                </a:solidFill>
                <a:latin typeface="Calibri" panose="020F0502020204030204" pitchFamily="34" charset="0"/>
                <a:ea typeface="Georgia"/>
                <a:cs typeface="Georgia"/>
                <a:sym typeface="Georgia"/>
              </a:rPr>
              <a:t>ch</a:t>
            </a:r>
            <a:r>
              <a:rPr lang="en" sz="2300" dirty="0">
                <a:solidFill>
                  <a:srgbClr val="151E49"/>
                </a:solidFill>
                <a:latin typeface="Calibri" panose="020F0502020204030204" pitchFamily="34" charset="0"/>
                <a:ea typeface="Georgia"/>
                <a:cs typeface="Georgia"/>
                <a:sym typeface="Georgia"/>
              </a:rPr>
              <a:t>ool.  This plan is developed with a team of stakeholders including parents and is reviewed annually. </a:t>
            </a:r>
          </a:p>
          <a:p>
            <a:pPr lvl="0" algn="l" rtl="0">
              <a:spcBef>
                <a:spcPts val="0"/>
              </a:spcBef>
              <a:spcAft>
                <a:spcPts val="0"/>
              </a:spcAft>
            </a:pPr>
            <a:endParaRPr lang="en" sz="2300" dirty="0">
              <a:solidFill>
                <a:srgbClr val="151E49"/>
              </a:solidFill>
              <a:latin typeface="Calibri" panose="020F0502020204030204" pitchFamily="34" charset="0"/>
              <a:ea typeface="Georgia"/>
              <a:cs typeface="Georgia"/>
              <a:sym typeface="Georgia"/>
            </a:endParaRPr>
          </a:p>
          <a:p>
            <a:pPr marL="285750" lvl="0" indent="-285750" algn="l" rtl="0">
              <a:spcBef>
                <a:spcPts val="0"/>
              </a:spcBef>
              <a:spcAft>
                <a:spcPts val="0"/>
              </a:spcAft>
              <a:buFont typeface="Arial" panose="020B0604020202020204" pitchFamily="34" charset="0"/>
              <a:buChar char="•"/>
            </a:pPr>
            <a:r>
              <a:rPr lang="en" sz="2300" dirty="0">
                <a:solidFill>
                  <a:srgbClr val="151E49"/>
                </a:solidFill>
                <a:latin typeface="Calibri" panose="020F0502020204030204" pitchFamily="34" charset="0"/>
                <a:ea typeface="Georgia"/>
                <a:cs typeface="Georgia"/>
                <a:sym typeface="Georgia"/>
              </a:rPr>
              <a:t>Schools do not have to identify specific students for participation.  </a:t>
            </a:r>
          </a:p>
          <a:p>
            <a:pPr marL="0" lvl="0" indent="0" algn="l" rtl="0">
              <a:spcBef>
                <a:spcPts val="0"/>
              </a:spcBef>
              <a:spcAft>
                <a:spcPts val="0"/>
              </a:spcAft>
              <a:buNone/>
            </a:pPr>
            <a:endParaRPr sz="1800" dirty="0">
              <a:solidFill>
                <a:srgbClr val="151E49"/>
              </a:solidFill>
              <a:latin typeface="Georgia"/>
              <a:ea typeface="Georgia"/>
              <a:cs typeface="Georgia"/>
              <a:sym typeface="Georgia"/>
            </a:endParaRPr>
          </a:p>
        </p:txBody>
      </p:sp>
      <p:pic>
        <p:nvPicPr>
          <p:cNvPr id="149" name="Google Shape;149;p27" descr="580b57fcd9996e24bc43c53e.png"/>
          <p:cNvPicPr preferRelativeResize="0"/>
          <p:nvPr/>
        </p:nvPicPr>
        <p:blipFill rotWithShape="1">
          <a:blip r:embed="rId3">
            <a:alphaModFix/>
          </a:blip>
          <a:srcRect/>
          <a:stretch/>
        </p:blipFill>
        <p:spPr>
          <a:xfrm>
            <a:off x="27301" y="4650302"/>
            <a:ext cx="549000" cy="549000"/>
          </a:xfrm>
          <a:prstGeom prst="rect">
            <a:avLst/>
          </a:prstGeom>
          <a:noFill/>
          <a:ln>
            <a:noFill/>
          </a:ln>
        </p:spPr>
      </p:pic>
      <p:sp>
        <p:nvSpPr>
          <p:cNvPr id="150" name="Google Shape;150;p27"/>
          <p:cNvSpPr txBox="1"/>
          <p:nvPr/>
        </p:nvSpPr>
        <p:spPr>
          <a:xfrm>
            <a:off x="482175" y="4752150"/>
            <a:ext cx="1487100" cy="345300"/>
          </a:xfrm>
          <a:prstGeom prst="rect">
            <a:avLst/>
          </a:prstGeom>
          <a:no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FFFFFF"/>
              </a:buClr>
              <a:buFont typeface="Arial"/>
              <a:buNone/>
            </a:pPr>
            <a:r>
              <a:rPr lang="en" sz="1800" b="1" i="0" u="none" strike="noStrike" cap="none">
                <a:solidFill>
                  <a:srgbClr val="FFFFFF"/>
                </a:solidFill>
                <a:latin typeface="Arial"/>
                <a:ea typeface="Arial"/>
                <a:cs typeface="Arial"/>
                <a:sym typeface="Arial"/>
              </a:rPr>
              <a:t>@EducateIN</a:t>
            </a:r>
            <a:endParaRPr sz="1800"/>
          </a:p>
        </p:txBody>
      </p:sp>
    </p:spTree>
    <p:extLst>
      <p:ext uri="{BB962C8B-B14F-4D97-AF65-F5344CB8AC3E}">
        <p14:creationId xmlns:p14="http://schemas.microsoft.com/office/powerpoint/2010/main" val="28517557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27"/>
          <p:cNvSpPr/>
          <p:nvPr/>
        </p:nvSpPr>
        <p:spPr>
          <a:xfrm>
            <a:off x="734775" y="178100"/>
            <a:ext cx="7866900" cy="925500"/>
          </a:xfrm>
          <a:prstGeom prst="rect">
            <a:avLst/>
          </a:prstGeom>
          <a:solidFill>
            <a:srgbClr val="141B4D"/>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27"/>
          <p:cNvSpPr/>
          <p:nvPr/>
        </p:nvSpPr>
        <p:spPr>
          <a:xfrm>
            <a:off x="870975" y="274550"/>
            <a:ext cx="7579800" cy="732600"/>
          </a:xfrm>
          <a:prstGeom prst="rect">
            <a:avLst/>
          </a:prstGeom>
          <a:solidFill>
            <a:srgbClr val="FFFFFF"/>
          </a:solidFill>
          <a:ln w="28575" cap="flat" cmpd="sng">
            <a:solidFill>
              <a:srgbClr val="FECF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2800" b="1" dirty="0">
                <a:solidFill>
                  <a:srgbClr val="141B4D"/>
                </a:solidFill>
                <a:latin typeface="Playfair Display"/>
                <a:ea typeface="Playfair Display"/>
                <a:cs typeface="Playfair Display"/>
                <a:sym typeface="Playfair Display"/>
              </a:rPr>
              <a:t>Title I School Improvement Plan </a:t>
            </a:r>
          </a:p>
          <a:p>
            <a:pPr marL="0" lvl="0" indent="0" algn="ctr" rtl="0">
              <a:spcBef>
                <a:spcPts val="0"/>
              </a:spcBef>
              <a:spcAft>
                <a:spcPts val="0"/>
              </a:spcAft>
              <a:buNone/>
            </a:pPr>
            <a:r>
              <a:rPr lang="en" sz="2800" b="1" dirty="0">
                <a:solidFill>
                  <a:srgbClr val="141B4D"/>
                </a:solidFill>
                <a:latin typeface="Playfair Display"/>
                <a:ea typeface="Playfair Display"/>
                <a:cs typeface="Playfair Display"/>
                <a:sym typeface="Playfair Display"/>
              </a:rPr>
              <a:t>Prioritized Needs</a:t>
            </a:r>
          </a:p>
        </p:txBody>
      </p:sp>
      <p:sp>
        <p:nvSpPr>
          <p:cNvPr id="146" name="Google Shape;146;p27"/>
          <p:cNvSpPr txBox="1"/>
          <p:nvPr/>
        </p:nvSpPr>
        <p:spPr>
          <a:xfrm>
            <a:off x="6244150" y="2173025"/>
            <a:ext cx="4338600" cy="506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8" name="Google Shape;148;p27"/>
          <p:cNvSpPr txBox="1"/>
          <p:nvPr/>
        </p:nvSpPr>
        <p:spPr>
          <a:xfrm>
            <a:off x="734775" y="1103600"/>
            <a:ext cx="7866900" cy="3546698"/>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800" dirty="0">
              <a:solidFill>
                <a:srgbClr val="151E49"/>
              </a:solidFill>
              <a:latin typeface="Georgia"/>
              <a:ea typeface="Georgia"/>
              <a:cs typeface="Georgia"/>
              <a:sym typeface="Georgia"/>
            </a:endParaRPr>
          </a:p>
        </p:txBody>
      </p:sp>
      <p:pic>
        <p:nvPicPr>
          <p:cNvPr id="149" name="Google Shape;149;p27" descr="580b57fcd9996e24bc43c53e.png"/>
          <p:cNvPicPr preferRelativeResize="0"/>
          <p:nvPr/>
        </p:nvPicPr>
        <p:blipFill rotWithShape="1">
          <a:blip r:embed="rId3">
            <a:alphaModFix/>
          </a:blip>
          <a:srcRect/>
          <a:stretch/>
        </p:blipFill>
        <p:spPr>
          <a:xfrm>
            <a:off x="27301" y="4650302"/>
            <a:ext cx="549000" cy="549000"/>
          </a:xfrm>
          <a:prstGeom prst="rect">
            <a:avLst/>
          </a:prstGeom>
          <a:noFill/>
          <a:ln>
            <a:noFill/>
          </a:ln>
        </p:spPr>
      </p:pic>
      <p:sp>
        <p:nvSpPr>
          <p:cNvPr id="150" name="Google Shape;150;p27"/>
          <p:cNvSpPr txBox="1"/>
          <p:nvPr/>
        </p:nvSpPr>
        <p:spPr>
          <a:xfrm>
            <a:off x="482175" y="4752150"/>
            <a:ext cx="1487100" cy="345300"/>
          </a:xfrm>
          <a:prstGeom prst="rect">
            <a:avLst/>
          </a:prstGeom>
          <a:no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FFFFFF"/>
              </a:buClr>
              <a:buFont typeface="Arial"/>
              <a:buNone/>
            </a:pPr>
            <a:r>
              <a:rPr lang="en" sz="1800" b="1" i="0" u="none" strike="noStrike" cap="none">
                <a:solidFill>
                  <a:srgbClr val="FFFFFF"/>
                </a:solidFill>
                <a:latin typeface="Arial"/>
                <a:ea typeface="Arial"/>
                <a:cs typeface="Arial"/>
                <a:sym typeface="Arial"/>
              </a:rPr>
              <a:t>@EducateIN</a:t>
            </a:r>
            <a:endParaRPr sz="1800"/>
          </a:p>
        </p:txBody>
      </p:sp>
      <p:graphicFrame>
        <p:nvGraphicFramePr>
          <p:cNvPr id="2" name="Table 1">
            <a:extLst>
              <a:ext uri="{FF2B5EF4-FFF2-40B4-BE49-F238E27FC236}">
                <a16:creationId xmlns:a16="http://schemas.microsoft.com/office/drawing/2014/main" id="{946769A5-FA0C-9F72-1D36-560D5CA0791B}"/>
              </a:ext>
            </a:extLst>
          </p:cNvPr>
          <p:cNvGraphicFramePr>
            <a:graphicFrameLocks noGrp="1"/>
          </p:cNvGraphicFramePr>
          <p:nvPr>
            <p:extLst>
              <p:ext uri="{D42A27DB-BD31-4B8C-83A1-F6EECF244321}">
                <p14:modId xmlns:p14="http://schemas.microsoft.com/office/powerpoint/2010/main" val="2459256218"/>
              </p:ext>
            </p:extLst>
          </p:nvPr>
        </p:nvGraphicFramePr>
        <p:xfrm>
          <a:off x="628650" y="1902741"/>
          <a:ext cx="7886700" cy="2654945"/>
        </p:xfrm>
        <a:graphic>
          <a:graphicData uri="http://schemas.openxmlformats.org/drawingml/2006/table">
            <a:tbl>
              <a:tblPr bandRow="1">
                <a:tableStyleId>{5C22544A-7EE6-4342-B048-85BDC9FD1C3A}</a:tableStyleId>
              </a:tblPr>
              <a:tblGrid>
                <a:gridCol w="2232481">
                  <a:extLst>
                    <a:ext uri="{9D8B030D-6E8A-4147-A177-3AD203B41FA5}">
                      <a16:colId xmlns:a16="http://schemas.microsoft.com/office/drawing/2014/main" val="1004471010"/>
                    </a:ext>
                  </a:extLst>
                </a:gridCol>
                <a:gridCol w="2763255">
                  <a:extLst>
                    <a:ext uri="{9D8B030D-6E8A-4147-A177-3AD203B41FA5}">
                      <a16:colId xmlns:a16="http://schemas.microsoft.com/office/drawing/2014/main" val="2478997772"/>
                    </a:ext>
                  </a:extLst>
                </a:gridCol>
                <a:gridCol w="2890964">
                  <a:extLst>
                    <a:ext uri="{9D8B030D-6E8A-4147-A177-3AD203B41FA5}">
                      <a16:colId xmlns:a16="http://schemas.microsoft.com/office/drawing/2014/main" val="4186905754"/>
                    </a:ext>
                  </a:extLst>
                </a:gridCol>
              </a:tblGrid>
              <a:tr h="323225">
                <a:tc>
                  <a:txBody>
                    <a:bodyPr/>
                    <a:lstStyle/>
                    <a:p>
                      <a:pPr marL="0" marR="0" algn="ctr">
                        <a:spcBef>
                          <a:spcPts val="0"/>
                        </a:spcBef>
                        <a:spcAft>
                          <a:spcPts val="0"/>
                        </a:spcAft>
                      </a:pPr>
                      <a:r>
                        <a:rPr lang="en-US" sz="1000">
                          <a:effectLst/>
                        </a:rPr>
                        <a:t>Area</a:t>
                      </a:r>
                      <a:endParaRPr lang="en-US" sz="1000">
                        <a:effectLst/>
                        <a:latin typeface="Times New Roman" panose="02020603050405020304" pitchFamily="18" charset="0"/>
                        <a:ea typeface="Times New Roman" panose="02020603050405020304" pitchFamily="18" charset="0"/>
                      </a:endParaRPr>
                    </a:p>
                  </a:txBody>
                  <a:tcPr marL="58181" marR="58181" marT="0" marB="0" anchor="ctr"/>
                </a:tc>
                <a:tc>
                  <a:txBody>
                    <a:bodyPr/>
                    <a:lstStyle/>
                    <a:p>
                      <a:pPr marL="0" marR="0" algn="ctr">
                        <a:spcBef>
                          <a:spcPts val="0"/>
                        </a:spcBef>
                        <a:spcAft>
                          <a:spcPts val="0"/>
                        </a:spcAft>
                      </a:pPr>
                      <a:r>
                        <a:rPr lang="en-US" sz="1000">
                          <a:effectLst/>
                        </a:rPr>
                        <a:t>Specific Need</a:t>
                      </a:r>
                      <a:endParaRPr lang="en-US" sz="1000">
                        <a:effectLst/>
                        <a:latin typeface="Times New Roman" panose="02020603050405020304" pitchFamily="18" charset="0"/>
                        <a:ea typeface="Times New Roman" panose="02020603050405020304" pitchFamily="18" charset="0"/>
                      </a:endParaRPr>
                    </a:p>
                  </a:txBody>
                  <a:tcPr marL="58181" marR="58181" marT="0" marB="0" anchor="ctr"/>
                </a:tc>
                <a:tc>
                  <a:txBody>
                    <a:bodyPr/>
                    <a:lstStyle/>
                    <a:p>
                      <a:pPr marL="0" marR="0" algn="ctr">
                        <a:spcBef>
                          <a:spcPts val="0"/>
                        </a:spcBef>
                        <a:spcAft>
                          <a:spcPts val="0"/>
                        </a:spcAft>
                      </a:pPr>
                      <a:r>
                        <a:rPr lang="en-US" sz="1000">
                          <a:effectLst/>
                        </a:rPr>
                        <a:t>Supporting Data </a:t>
                      </a:r>
                      <a:endParaRPr lang="en-US" sz="1000">
                        <a:effectLst/>
                        <a:latin typeface="Times New Roman" panose="02020603050405020304" pitchFamily="18" charset="0"/>
                        <a:ea typeface="Times New Roman" panose="02020603050405020304" pitchFamily="18" charset="0"/>
                      </a:endParaRPr>
                    </a:p>
                  </a:txBody>
                  <a:tcPr marL="58181" marR="58181" marT="0" marB="0" anchor="ctr"/>
                </a:tc>
                <a:extLst>
                  <a:ext uri="{0D108BD9-81ED-4DB2-BD59-A6C34878D82A}">
                    <a16:rowId xmlns:a16="http://schemas.microsoft.com/office/drawing/2014/main" val="438272753"/>
                  </a:ext>
                </a:extLst>
              </a:tr>
              <a:tr h="457903">
                <a:tc>
                  <a:txBody>
                    <a:bodyPr/>
                    <a:lstStyle/>
                    <a:p>
                      <a:pPr marL="0" marR="0">
                        <a:spcBef>
                          <a:spcPts val="0"/>
                        </a:spcBef>
                        <a:spcAft>
                          <a:spcPts val="0"/>
                        </a:spcAft>
                      </a:pPr>
                      <a:r>
                        <a:rPr lang="en-US" sz="900">
                          <a:effectLst/>
                        </a:rPr>
                        <a:t>Educator Effectiveness</a:t>
                      </a:r>
                      <a:endParaRPr lang="en-US" sz="1000">
                        <a:effectLst/>
                        <a:latin typeface="Times New Roman" panose="02020603050405020304" pitchFamily="18" charset="0"/>
                        <a:ea typeface="Times New Roman" panose="02020603050405020304" pitchFamily="18" charset="0"/>
                      </a:endParaRPr>
                    </a:p>
                  </a:txBody>
                  <a:tcPr marL="58181" marR="58181" marT="0" marB="0" anchor="ctr"/>
                </a:tc>
                <a:tc>
                  <a:txBody>
                    <a:bodyPr/>
                    <a:lstStyle/>
                    <a:p>
                      <a:pPr marL="0" marR="0">
                        <a:spcBef>
                          <a:spcPts val="0"/>
                        </a:spcBef>
                        <a:spcAft>
                          <a:spcPts val="0"/>
                        </a:spcAft>
                      </a:pPr>
                      <a:r>
                        <a:rPr lang="en-US" sz="900">
                          <a:effectLst/>
                        </a:rPr>
                        <a:t>Teachers need to strategically implement the curriculum following a curriculum map.</a:t>
                      </a:r>
                      <a:endParaRPr lang="en-US" sz="1000">
                        <a:effectLst/>
                        <a:latin typeface="Times New Roman" panose="02020603050405020304" pitchFamily="18" charset="0"/>
                        <a:ea typeface="Times New Roman" panose="02020603050405020304" pitchFamily="18" charset="0"/>
                      </a:endParaRPr>
                    </a:p>
                  </a:txBody>
                  <a:tcPr marL="58181" marR="58181" marT="0" marB="0" anchor="ctr"/>
                </a:tc>
                <a:tc>
                  <a:txBody>
                    <a:bodyPr/>
                    <a:lstStyle/>
                    <a:p>
                      <a:pPr marL="0" marR="0">
                        <a:spcBef>
                          <a:spcPts val="0"/>
                        </a:spcBef>
                        <a:spcAft>
                          <a:spcPts val="0"/>
                        </a:spcAft>
                      </a:pPr>
                      <a:r>
                        <a:rPr lang="en-US" sz="900" dirty="0">
                          <a:effectLst/>
                        </a:rPr>
                        <a:t>Through observations and data meetings, less than 50% of teachers are utilizing a curriculum map.  </a:t>
                      </a:r>
                      <a:r>
                        <a:rPr lang="en-US" sz="900" dirty="0">
                          <a:solidFill>
                            <a:srgbClr val="FF0000"/>
                          </a:solidFill>
                          <a:effectLst/>
                        </a:rPr>
                        <a:t>There was no change in the 2023 data.</a:t>
                      </a:r>
                      <a:endParaRPr lang="en-US" sz="1000" dirty="0">
                        <a:solidFill>
                          <a:srgbClr val="FF0000"/>
                        </a:solidFill>
                        <a:effectLst/>
                      </a:endParaRPr>
                    </a:p>
                    <a:p>
                      <a:pPr marL="0" marR="0">
                        <a:spcBef>
                          <a:spcPts val="0"/>
                        </a:spcBef>
                        <a:spcAft>
                          <a:spcPts val="0"/>
                        </a:spcAft>
                      </a:pPr>
                      <a:r>
                        <a:rPr lang="en-US" sz="900" dirty="0">
                          <a:effectLst/>
                        </a:rPr>
                        <a:t> </a:t>
                      </a:r>
                      <a:endParaRPr lang="en-US" sz="1000" dirty="0">
                        <a:effectLst/>
                        <a:latin typeface="Times New Roman" panose="02020603050405020304" pitchFamily="18" charset="0"/>
                        <a:ea typeface="Times New Roman" panose="02020603050405020304" pitchFamily="18" charset="0"/>
                      </a:endParaRPr>
                    </a:p>
                  </a:txBody>
                  <a:tcPr marL="58181" marR="58181" marT="0" marB="0" anchor="ctr"/>
                </a:tc>
                <a:extLst>
                  <a:ext uri="{0D108BD9-81ED-4DB2-BD59-A6C34878D82A}">
                    <a16:rowId xmlns:a16="http://schemas.microsoft.com/office/drawing/2014/main" val="4093315369"/>
                  </a:ext>
                </a:extLst>
              </a:tr>
              <a:tr h="704631">
                <a:tc>
                  <a:txBody>
                    <a:bodyPr/>
                    <a:lstStyle/>
                    <a:p>
                      <a:pPr marL="0" marR="0">
                        <a:spcBef>
                          <a:spcPts val="0"/>
                        </a:spcBef>
                        <a:spcAft>
                          <a:spcPts val="0"/>
                        </a:spcAft>
                      </a:pPr>
                      <a:r>
                        <a:rPr lang="en-US" sz="900">
                          <a:effectLst/>
                        </a:rPr>
                        <a:t>Leadership Effectiveness</a:t>
                      </a:r>
                      <a:endParaRPr lang="en-US" sz="1000">
                        <a:effectLst/>
                        <a:latin typeface="Times New Roman" panose="02020603050405020304" pitchFamily="18" charset="0"/>
                        <a:ea typeface="Times New Roman" panose="02020603050405020304" pitchFamily="18" charset="0"/>
                      </a:endParaRPr>
                    </a:p>
                  </a:txBody>
                  <a:tcPr marL="58181" marR="58181" marT="0" marB="0" anchor="ctr"/>
                </a:tc>
                <a:tc>
                  <a:txBody>
                    <a:bodyPr/>
                    <a:lstStyle/>
                    <a:p>
                      <a:pPr marL="0" marR="0">
                        <a:spcBef>
                          <a:spcPts val="0"/>
                        </a:spcBef>
                        <a:spcAft>
                          <a:spcPts val="0"/>
                        </a:spcAft>
                      </a:pPr>
                      <a:r>
                        <a:rPr lang="en-US" sz="900">
                          <a:effectLst/>
                        </a:rPr>
                        <a:t>Teachers need regular and specific professional development.</a:t>
                      </a:r>
                      <a:endParaRPr lang="en-US" sz="1000">
                        <a:effectLst/>
                        <a:latin typeface="Times New Roman" panose="02020603050405020304" pitchFamily="18" charset="0"/>
                        <a:ea typeface="Times New Roman" panose="02020603050405020304" pitchFamily="18" charset="0"/>
                      </a:endParaRPr>
                    </a:p>
                  </a:txBody>
                  <a:tcPr marL="58181" marR="58181" marT="0" marB="0" anchor="ctr"/>
                </a:tc>
                <a:tc>
                  <a:txBody>
                    <a:bodyPr/>
                    <a:lstStyle/>
                    <a:p>
                      <a:pPr marL="0" marR="0">
                        <a:spcBef>
                          <a:spcPts val="0"/>
                        </a:spcBef>
                        <a:spcAft>
                          <a:spcPts val="0"/>
                        </a:spcAft>
                      </a:pPr>
                      <a:r>
                        <a:rPr lang="en-US" sz="900" dirty="0">
                          <a:effectLst/>
                        </a:rPr>
                        <a:t>100% of teachers currently only participate in school-wide, non-specific, annual professional development as evidenced by the list of annual back-to-school trainings and PD sign-in sheets.  </a:t>
                      </a:r>
                      <a:r>
                        <a:rPr lang="en-US" sz="900" dirty="0">
                          <a:effectLst/>
                          <a:highlight>
                            <a:srgbClr val="FFFF00"/>
                          </a:highlight>
                        </a:rPr>
                        <a:t>In 2023, 55% of teachers engaged in specific professional development opportunities.</a:t>
                      </a:r>
                      <a:endParaRPr lang="en-US" sz="1000" dirty="0">
                        <a:effectLst/>
                        <a:highlight>
                          <a:srgbClr val="FFFF00"/>
                        </a:highlight>
                      </a:endParaRPr>
                    </a:p>
                    <a:p>
                      <a:pPr marL="0" marR="0">
                        <a:spcBef>
                          <a:spcPts val="0"/>
                        </a:spcBef>
                        <a:spcAft>
                          <a:spcPts val="0"/>
                        </a:spcAft>
                      </a:pPr>
                      <a:r>
                        <a:rPr lang="en-US" sz="900" dirty="0">
                          <a:effectLst/>
                        </a:rPr>
                        <a:t> </a:t>
                      </a:r>
                      <a:endParaRPr lang="en-US" sz="1000" dirty="0">
                        <a:effectLst/>
                        <a:latin typeface="Times New Roman" panose="02020603050405020304" pitchFamily="18" charset="0"/>
                        <a:ea typeface="Times New Roman" panose="02020603050405020304" pitchFamily="18" charset="0"/>
                      </a:endParaRPr>
                    </a:p>
                  </a:txBody>
                  <a:tcPr marL="58181" marR="58181" marT="0" marB="0" anchor="ctr"/>
                </a:tc>
                <a:extLst>
                  <a:ext uri="{0D108BD9-81ED-4DB2-BD59-A6C34878D82A}">
                    <a16:rowId xmlns:a16="http://schemas.microsoft.com/office/drawing/2014/main" val="3905860377"/>
                  </a:ext>
                </a:extLst>
              </a:tr>
              <a:tr h="711096">
                <a:tc>
                  <a:txBody>
                    <a:bodyPr/>
                    <a:lstStyle/>
                    <a:p>
                      <a:pPr marL="0" marR="0">
                        <a:spcBef>
                          <a:spcPts val="0"/>
                        </a:spcBef>
                        <a:spcAft>
                          <a:spcPts val="0"/>
                        </a:spcAft>
                      </a:pPr>
                      <a:r>
                        <a:rPr lang="en-US" sz="900">
                          <a:effectLst/>
                        </a:rPr>
                        <a:t>Parent and Community Engagement</a:t>
                      </a:r>
                      <a:endParaRPr lang="en-US" sz="1000">
                        <a:effectLst/>
                        <a:latin typeface="Times New Roman" panose="02020603050405020304" pitchFamily="18" charset="0"/>
                        <a:ea typeface="Times New Roman" panose="02020603050405020304" pitchFamily="18" charset="0"/>
                      </a:endParaRPr>
                    </a:p>
                  </a:txBody>
                  <a:tcPr marL="58181" marR="58181" marT="0" marB="0" anchor="ctr"/>
                </a:tc>
                <a:tc>
                  <a:txBody>
                    <a:bodyPr/>
                    <a:lstStyle/>
                    <a:p>
                      <a:pPr marL="0" marR="0">
                        <a:spcBef>
                          <a:spcPts val="0"/>
                        </a:spcBef>
                        <a:spcAft>
                          <a:spcPts val="0"/>
                        </a:spcAft>
                      </a:pPr>
                      <a:r>
                        <a:rPr lang="en-US" sz="900">
                          <a:effectLst/>
                        </a:rPr>
                        <a:t>Families need formal opportunities to actively engage in and provide input toward their child’s education.</a:t>
                      </a:r>
                      <a:endParaRPr lang="en-US" sz="1000">
                        <a:effectLst/>
                        <a:latin typeface="Times New Roman" panose="02020603050405020304" pitchFamily="18" charset="0"/>
                        <a:ea typeface="Times New Roman" panose="02020603050405020304" pitchFamily="18" charset="0"/>
                      </a:endParaRPr>
                    </a:p>
                  </a:txBody>
                  <a:tcPr marL="58181" marR="58181" marT="0" marB="0" anchor="ctr"/>
                </a:tc>
                <a:tc>
                  <a:txBody>
                    <a:bodyPr/>
                    <a:lstStyle/>
                    <a:p>
                      <a:pPr marL="0" marR="0">
                        <a:spcBef>
                          <a:spcPts val="0"/>
                        </a:spcBef>
                        <a:spcAft>
                          <a:spcPts val="0"/>
                        </a:spcAft>
                      </a:pPr>
                      <a:r>
                        <a:rPr lang="en-US" sz="900" dirty="0">
                          <a:effectLst/>
                        </a:rPr>
                        <a:t>76% of families feel they have formal opportunities according to the spring 2022 Family Friendly Schools Survey results and discussion with parents during the Title I parental involvement policy review meeting.  </a:t>
                      </a:r>
                      <a:r>
                        <a:rPr lang="en-US" sz="900" dirty="0">
                          <a:effectLst/>
                          <a:highlight>
                            <a:srgbClr val="FFFF00"/>
                          </a:highlight>
                        </a:rPr>
                        <a:t>This increased to 95% in 2023.</a:t>
                      </a:r>
                      <a:endParaRPr lang="en-US" sz="1000" dirty="0">
                        <a:effectLst/>
                        <a:highlight>
                          <a:srgbClr val="FFFF00"/>
                        </a:highlight>
                      </a:endParaRPr>
                    </a:p>
                    <a:p>
                      <a:pPr marL="0" marR="0">
                        <a:spcBef>
                          <a:spcPts val="0"/>
                        </a:spcBef>
                        <a:spcAft>
                          <a:spcPts val="0"/>
                        </a:spcAft>
                      </a:pPr>
                      <a:r>
                        <a:rPr lang="en-US" sz="900" dirty="0">
                          <a:effectLst/>
                        </a:rPr>
                        <a:t> </a:t>
                      </a:r>
                      <a:endParaRPr lang="en-US" sz="1000" dirty="0">
                        <a:effectLst/>
                        <a:latin typeface="Times New Roman" panose="02020603050405020304" pitchFamily="18" charset="0"/>
                        <a:ea typeface="Times New Roman" panose="02020603050405020304" pitchFamily="18" charset="0"/>
                      </a:endParaRPr>
                    </a:p>
                  </a:txBody>
                  <a:tcPr marL="58181" marR="58181" marT="0" marB="0" anchor="ctr"/>
                </a:tc>
                <a:extLst>
                  <a:ext uri="{0D108BD9-81ED-4DB2-BD59-A6C34878D82A}">
                    <a16:rowId xmlns:a16="http://schemas.microsoft.com/office/drawing/2014/main" val="3987141922"/>
                  </a:ext>
                </a:extLst>
              </a:tr>
            </a:tbl>
          </a:graphicData>
        </a:graphic>
      </p:graphicFrame>
    </p:spTree>
    <p:extLst>
      <p:ext uri="{BB962C8B-B14F-4D97-AF65-F5344CB8AC3E}">
        <p14:creationId xmlns:p14="http://schemas.microsoft.com/office/powerpoint/2010/main" val="5568509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27"/>
          <p:cNvSpPr/>
          <p:nvPr/>
        </p:nvSpPr>
        <p:spPr>
          <a:xfrm>
            <a:off x="727425" y="1825365"/>
            <a:ext cx="7866900" cy="925500"/>
          </a:xfrm>
          <a:prstGeom prst="rect">
            <a:avLst/>
          </a:prstGeom>
          <a:solidFill>
            <a:srgbClr val="141B4D"/>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27"/>
          <p:cNvSpPr/>
          <p:nvPr/>
        </p:nvSpPr>
        <p:spPr>
          <a:xfrm>
            <a:off x="870975" y="1921815"/>
            <a:ext cx="7579800" cy="732600"/>
          </a:xfrm>
          <a:prstGeom prst="rect">
            <a:avLst/>
          </a:prstGeom>
          <a:solidFill>
            <a:srgbClr val="FFFFFF"/>
          </a:solidFill>
          <a:ln w="28575" cap="flat" cmpd="sng">
            <a:solidFill>
              <a:srgbClr val="FECF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2800" b="1" dirty="0">
                <a:solidFill>
                  <a:srgbClr val="141B4D"/>
                </a:solidFill>
                <a:latin typeface="Playfair Display"/>
                <a:ea typeface="Playfair Display"/>
                <a:cs typeface="Playfair Display"/>
                <a:sym typeface="Playfair Display"/>
              </a:rPr>
              <a:t>Title I Parent Notification Requirements</a:t>
            </a:r>
            <a:endParaRPr sz="2800" b="1" dirty="0">
              <a:solidFill>
                <a:srgbClr val="141B4D"/>
              </a:solidFill>
              <a:latin typeface="Playfair Display"/>
              <a:ea typeface="Playfair Display"/>
              <a:cs typeface="Playfair Display"/>
              <a:sym typeface="Playfair Display"/>
            </a:endParaRPr>
          </a:p>
        </p:txBody>
      </p:sp>
      <p:sp>
        <p:nvSpPr>
          <p:cNvPr id="146" name="Google Shape;146;p27"/>
          <p:cNvSpPr txBox="1"/>
          <p:nvPr/>
        </p:nvSpPr>
        <p:spPr>
          <a:xfrm>
            <a:off x="6244150" y="2173025"/>
            <a:ext cx="4338600" cy="506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pic>
        <p:nvPicPr>
          <p:cNvPr id="149" name="Google Shape;149;p27" descr="580b57fcd9996e24bc43c53e.png"/>
          <p:cNvPicPr preferRelativeResize="0"/>
          <p:nvPr/>
        </p:nvPicPr>
        <p:blipFill rotWithShape="1">
          <a:blip r:embed="rId3">
            <a:alphaModFix/>
          </a:blip>
          <a:srcRect/>
          <a:stretch/>
        </p:blipFill>
        <p:spPr>
          <a:xfrm>
            <a:off x="27301" y="4650302"/>
            <a:ext cx="549000" cy="549000"/>
          </a:xfrm>
          <a:prstGeom prst="rect">
            <a:avLst/>
          </a:prstGeom>
          <a:noFill/>
          <a:ln>
            <a:noFill/>
          </a:ln>
        </p:spPr>
      </p:pic>
      <p:sp>
        <p:nvSpPr>
          <p:cNvPr id="150" name="Google Shape;150;p27"/>
          <p:cNvSpPr txBox="1"/>
          <p:nvPr/>
        </p:nvSpPr>
        <p:spPr>
          <a:xfrm>
            <a:off x="482175" y="4752150"/>
            <a:ext cx="1487100" cy="345300"/>
          </a:xfrm>
          <a:prstGeom prst="rect">
            <a:avLst/>
          </a:prstGeom>
          <a:no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FFFFFF"/>
              </a:buClr>
              <a:buFont typeface="Arial"/>
              <a:buNone/>
            </a:pPr>
            <a:r>
              <a:rPr lang="en" sz="1800" b="1" i="0" u="none" strike="noStrike" cap="none">
                <a:solidFill>
                  <a:srgbClr val="FFFFFF"/>
                </a:solidFill>
                <a:latin typeface="Arial"/>
                <a:ea typeface="Arial"/>
                <a:cs typeface="Arial"/>
                <a:sym typeface="Arial"/>
              </a:rPr>
              <a:t>@EducateIN</a:t>
            </a:r>
            <a:endParaRPr sz="1800"/>
          </a:p>
        </p:txBody>
      </p:sp>
    </p:spTree>
    <p:extLst>
      <p:ext uri="{BB962C8B-B14F-4D97-AF65-F5344CB8AC3E}">
        <p14:creationId xmlns:p14="http://schemas.microsoft.com/office/powerpoint/2010/main" val="17652853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27"/>
          <p:cNvSpPr/>
          <p:nvPr/>
        </p:nvSpPr>
        <p:spPr>
          <a:xfrm>
            <a:off x="734775" y="178100"/>
            <a:ext cx="7866900" cy="925500"/>
          </a:xfrm>
          <a:prstGeom prst="rect">
            <a:avLst/>
          </a:prstGeom>
          <a:solidFill>
            <a:srgbClr val="141B4D"/>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27"/>
          <p:cNvSpPr/>
          <p:nvPr/>
        </p:nvSpPr>
        <p:spPr>
          <a:xfrm>
            <a:off x="870975" y="274550"/>
            <a:ext cx="7579800" cy="732600"/>
          </a:xfrm>
          <a:prstGeom prst="rect">
            <a:avLst/>
          </a:prstGeom>
          <a:solidFill>
            <a:srgbClr val="FFFFFF"/>
          </a:solidFill>
          <a:ln w="28575" cap="flat" cmpd="sng">
            <a:solidFill>
              <a:srgbClr val="FECF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3600" b="1" dirty="0">
                <a:solidFill>
                  <a:srgbClr val="141B4D"/>
                </a:solidFill>
                <a:latin typeface="Playfair Display"/>
                <a:ea typeface="Playfair Display"/>
                <a:cs typeface="Playfair Display"/>
                <a:sym typeface="Playfair Display"/>
              </a:rPr>
              <a:t>Parent Involvement Policy</a:t>
            </a:r>
            <a:endParaRPr sz="3600" b="1" dirty="0">
              <a:solidFill>
                <a:srgbClr val="141B4D"/>
              </a:solidFill>
              <a:latin typeface="Playfair Display"/>
              <a:ea typeface="Playfair Display"/>
              <a:cs typeface="Playfair Display"/>
              <a:sym typeface="Playfair Display"/>
            </a:endParaRPr>
          </a:p>
        </p:txBody>
      </p:sp>
      <p:sp>
        <p:nvSpPr>
          <p:cNvPr id="148" name="Google Shape;148;p27"/>
          <p:cNvSpPr txBox="1"/>
          <p:nvPr/>
        </p:nvSpPr>
        <p:spPr>
          <a:xfrm>
            <a:off x="734775" y="1200050"/>
            <a:ext cx="7866900" cy="3450248"/>
          </a:xfrm>
          <a:prstGeom prst="rect">
            <a:avLst/>
          </a:prstGeom>
          <a:noFill/>
          <a:ln>
            <a:noFill/>
          </a:ln>
        </p:spPr>
        <p:txBody>
          <a:bodyPr spcFirstLastPara="1" wrap="square" lIns="91425" tIns="91425" rIns="91425" bIns="91425" anchor="t" anchorCtr="0">
            <a:noAutofit/>
          </a:bodyPr>
          <a:lstStyle/>
          <a:p>
            <a:pPr eaLnBrk="1" hangingPunct="1"/>
            <a:endParaRPr lang="en-US" altLang="en-US" sz="2000" dirty="0">
              <a:latin typeface="Calibri" panose="020F0502020204030204" pitchFamily="34" charset="0"/>
            </a:endParaRPr>
          </a:p>
          <a:p>
            <a:pPr marL="285750" indent="-285750" eaLnBrk="1" hangingPunct="1">
              <a:buFont typeface="Arial" panose="020B0604020202020204" pitchFamily="34" charset="0"/>
              <a:buChar char="•"/>
            </a:pPr>
            <a:r>
              <a:rPr lang="en-US" altLang="en-US" sz="2000" dirty="0">
                <a:latin typeface="Calibri" panose="020F0502020204030204" pitchFamily="34" charset="0"/>
              </a:rPr>
              <a:t>Both the District and the School Parental Involvement Policies may be found on our website at:  </a:t>
            </a:r>
            <a:r>
              <a:rPr lang="en-US" altLang="en-US" sz="2000" dirty="0">
                <a:latin typeface="Calibri" panose="020F0502020204030204" pitchFamily="34" charset="0"/>
                <a:hlinkClick r:id="rId3"/>
              </a:rPr>
              <a:t>https://www.damarcharteracademy.org/title-i-ix/</a:t>
            </a:r>
            <a:r>
              <a:rPr lang="en-US" altLang="en-US" sz="2000" dirty="0">
                <a:latin typeface="Calibri" panose="020F0502020204030204" pitchFamily="34" charset="0"/>
              </a:rPr>
              <a:t> </a:t>
            </a:r>
          </a:p>
          <a:p>
            <a:pPr lvl="5"/>
            <a:endParaRPr lang="en-US" altLang="en-US" sz="2000" b="1" u="sng" dirty="0">
              <a:latin typeface="Calibri" panose="020F0502020204030204" pitchFamily="34" charset="0"/>
            </a:endParaRPr>
          </a:p>
          <a:p>
            <a:pPr marL="285750" indent="-285750" eaLnBrk="1" hangingPunct="1">
              <a:buFont typeface="Arial" panose="020B0604020202020204" pitchFamily="34" charset="0"/>
              <a:buChar char="•"/>
            </a:pPr>
            <a:r>
              <a:rPr lang="en-US" altLang="en-US" sz="2000" dirty="0">
                <a:latin typeface="Calibri" panose="020F0502020204030204" pitchFamily="34" charset="0"/>
              </a:rPr>
              <a:t>Parents may also contact the school for a copy. </a:t>
            </a:r>
          </a:p>
          <a:p>
            <a:pPr eaLnBrk="1" hangingPunct="1"/>
            <a:endParaRPr lang="en-US" altLang="en-US" sz="2000" dirty="0">
              <a:latin typeface="Calibri" panose="020F0502020204030204" pitchFamily="34" charset="0"/>
            </a:endParaRPr>
          </a:p>
          <a:p>
            <a:pPr marL="285750" indent="-285750" eaLnBrk="1" hangingPunct="1">
              <a:buFont typeface="Arial" panose="020B0604020202020204" pitchFamily="34" charset="0"/>
              <a:buChar char="•"/>
            </a:pPr>
            <a:r>
              <a:rPr lang="en-US" altLang="en-US" sz="2000" dirty="0">
                <a:latin typeface="Calibri" panose="020F0502020204030204" pitchFamily="34" charset="0"/>
              </a:rPr>
              <a:t>Parents may contact the school at any time to discuss these policies and/or participate in the annual meeting to review and revise Title I policies.</a:t>
            </a:r>
          </a:p>
          <a:p>
            <a:pPr eaLnBrk="1" hangingPunct="1"/>
            <a:endParaRPr lang="en-US" altLang="en-US" sz="2000" dirty="0">
              <a:latin typeface="Calibri" panose="020F0502020204030204" pitchFamily="34" charset="0"/>
            </a:endParaRPr>
          </a:p>
        </p:txBody>
      </p:sp>
      <p:pic>
        <p:nvPicPr>
          <p:cNvPr id="149" name="Google Shape;149;p27" descr="580b57fcd9996e24bc43c53e.png"/>
          <p:cNvPicPr preferRelativeResize="0"/>
          <p:nvPr/>
        </p:nvPicPr>
        <p:blipFill rotWithShape="1">
          <a:blip r:embed="rId4">
            <a:alphaModFix/>
          </a:blip>
          <a:srcRect/>
          <a:stretch/>
        </p:blipFill>
        <p:spPr>
          <a:xfrm>
            <a:off x="27301" y="4650302"/>
            <a:ext cx="549000" cy="549000"/>
          </a:xfrm>
          <a:prstGeom prst="rect">
            <a:avLst/>
          </a:prstGeom>
          <a:noFill/>
          <a:ln>
            <a:noFill/>
          </a:ln>
        </p:spPr>
      </p:pic>
      <p:sp>
        <p:nvSpPr>
          <p:cNvPr id="150" name="Google Shape;150;p27"/>
          <p:cNvSpPr txBox="1"/>
          <p:nvPr/>
        </p:nvSpPr>
        <p:spPr>
          <a:xfrm>
            <a:off x="482175" y="4752150"/>
            <a:ext cx="1487100" cy="345300"/>
          </a:xfrm>
          <a:prstGeom prst="rect">
            <a:avLst/>
          </a:prstGeom>
          <a:no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FFFFFF"/>
              </a:buClr>
              <a:buFont typeface="Arial"/>
              <a:buNone/>
            </a:pPr>
            <a:r>
              <a:rPr lang="en" sz="1800" b="1" i="0" u="none" strike="noStrike" cap="none">
                <a:solidFill>
                  <a:srgbClr val="FFFFFF"/>
                </a:solidFill>
                <a:latin typeface="Arial"/>
                <a:ea typeface="Arial"/>
                <a:cs typeface="Arial"/>
                <a:sym typeface="Arial"/>
              </a:rPr>
              <a:t>@EducateIN</a:t>
            </a:r>
            <a:endParaRPr sz="1800"/>
          </a:p>
        </p:txBody>
      </p:sp>
    </p:spTree>
    <p:extLst>
      <p:ext uri="{BB962C8B-B14F-4D97-AF65-F5344CB8AC3E}">
        <p14:creationId xmlns:p14="http://schemas.microsoft.com/office/powerpoint/2010/main" val="22711203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27"/>
          <p:cNvSpPr/>
          <p:nvPr/>
        </p:nvSpPr>
        <p:spPr>
          <a:xfrm>
            <a:off x="734775" y="178100"/>
            <a:ext cx="7866900" cy="925500"/>
          </a:xfrm>
          <a:prstGeom prst="rect">
            <a:avLst/>
          </a:prstGeom>
          <a:solidFill>
            <a:srgbClr val="141B4D"/>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27"/>
          <p:cNvSpPr/>
          <p:nvPr/>
        </p:nvSpPr>
        <p:spPr>
          <a:xfrm>
            <a:off x="870975" y="274550"/>
            <a:ext cx="7579800" cy="732600"/>
          </a:xfrm>
          <a:prstGeom prst="rect">
            <a:avLst/>
          </a:prstGeom>
          <a:solidFill>
            <a:srgbClr val="FFFFFF"/>
          </a:solidFill>
          <a:ln w="28575" cap="flat" cmpd="sng">
            <a:solidFill>
              <a:srgbClr val="FECF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3600" b="1" dirty="0">
                <a:solidFill>
                  <a:srgbClr val="141B4D"/>
                </a:solidFill>
                <a:latin typeface="Playfair Display"/>
                <a:ea typeface="Playfair Display"/>
                <a:cs typeface="Playfair Display"/>
                <a:sym typeface="Playfair Display"/>
              </a:rPr>
              <a:t>School-Parent Compact</a:t>
            </a:r>
            <a:endParaRPr sz="3600" b="1" dirty="0">
              <a:solidFill>
                <a:srgbClr val="141B4D"/>
              </a:solidFill>
              <a:latin typeface="Playfair Display"/>
              <a:ea typeface="Playfair Display"/>
              <a:cs typeface="Playfair Display"/>
              <a:sym typeface="Playfair Display"/>
            </a:endParaRPr>
          </a:p>
        </p:txBody>
      </p:sp>
      <p:sp>
        <p:nvSpPr>
          <p:cNvPr id="148" name="Google Shape;148;p27"/>
          <p:cNvSpPr txBox="1"/>
          <p:nvPr/>
        </p:nvSpPr>
        <p:spPr>
          <a:xfrm>
            <a:off x="734775" y="1007150"/>
            <a:ext cx="7866900" cy="3450248"/>
          </a:xfrm>
          <a:prstGeom prst="rect">
            <a:avLst/>
          </a:prstGeom>
          <a:noFill/>
          <a:ln>
            <a:noFill/>
          </a:ln>
        </p:spPr>
        <p:txBody>
          <a:bodyPr spcFirstLastPara="1" wrap="square" lIns="91425" tIns="91425" rIns="91425" bIns="91425" anchor="t" anchorCtr="0">
            <a:noAutofit/>
          </a:bodyPr>
          <a:lstStyle/>
          <a:p>
            <a:pPr lvl="5"/>
            <a:endParaRPr lang="en-US" altLang="en-US" sz="1600" b="1" u="sng" dirty="0">
              <a:latin typeface="Calibri" panose="020F0502020204030204" pitchFamily="34" charset="0"/>
            </a:endParaRPr>
          </a:p>
          <a:p>
            <a:pPr marL="342900" indent="-342900" eaLnBrk="1" hangingPunct="1">
              <a:buFont typeface="Arial" panose="020B0604020202020204" pitchFamily="34" charset="0"/>
              <a:buChar char="•"/>
            </a:pPr>
            <a:r>
              <a:rPr lang="en-US" sz="2000" dirty="0">
                <a:latin typeface="Calibri" panose="020F0502020204030204" pitchFamily="34" charset="0"/>
                <a:cs typeface="Calibri" panose="020F0502020204030204" pitchFamily="34" charset="0"/>
              </a:rPr>
              <a:t>We value what you do to help your child succeed in school. One part of our school’s parent and family engagement policy is this school-parent compact. This compact is developed jointly with parents and identifies ways you and school staff can share the responsibility for supporting your child’s learning.</a:t>
            </a:r>
            <a:endParaRPr lang="en-US" altLang="en-US" sz="2000" dirty="0">
              <a:latin typeface="Calibri" panose="020F0502020204030204" pitchFamily="34" charset="0"/>
              <a:cs typeface="Calibri" panose="020F0502020204030204" pitchFamily="34" charset="0"/>
            </a:endParaRPr>
          </a:p>
          <a:p>
            <a:pPr marL="285750" indent="-285750" eaLnBrk="1" hangingPunct="1">
              <a:buFont typeface="Arial" panose="020B0604020202020204" pitchFamily="34" charset="0"/>
              <a:buChar char="•"/>
            </a:pPr>
            <a:endParaRPr lang="en-US" altLang="en-US" sz="1600" dirty="0">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en-US" altLang="en-US" sz="2000" dirty="0">
                <a:latin typeface="Calibri" panose="020F0502020204030204" pitchFamily="34" charset="0"/>
              </a:rPr>
              <a:t>A copy of the School-Parent Compact may be found on our website at:  </a:t>
            </a:r>
            <a:r>
              <a:rPr lang="en-US" altLang="en-US" sz="2000" dirty="0">
                <a:latin typeface="Calibri" panose="020F0502020204030204" pitchFamily="34" charset="0"/>
                <a:hlinkClick r:id="rId3"/>
              </a:rPr>
              <a:t>https://www.damarcharteracademy.org/title-i-ix/</a:t>
            </a:r>
            <a:r>
              <a:rPr lang="en-US" altLang="en-US" sz="2000" dirty="0">
                <a:latin typeface="Calibri" panose="020F0502020204030204" pitchFamily="34" charset="0"/>
              </a:rPr>
              <a:t> </a:t>
            </a:r>
          </a:p>
          <a:p>
            <a:pPr lvl="1"/>
            <a:r>
              <a:rPr lang="en-US" altLang="en-US" sz="2000" dirty="0">
                <a:latin typeface="Calibri" panose="020F0502020204030204" pitchFamily="34" charset="0"/>
              </a:rPr>
              <a:t>	</a:t>
            </a:r>
          </a:p>
          <a:p>
            <a:pPr eaLnBrk="1" hangingPunct="1"/>
            <a:endParaRPr lang="en-US" altLang="en-US" sz="2000" dirty="0">
              <a:latin typeface="Calibri" panose="020F0502020204030204" pitchFamily="34" charset="0"/>
            </a:endParaRPr>
          </a:p>
          <a:p>
            <a:pPr eaLnBrk="1" hangingPunct="1"/>
            <a:endParaRPr lang="en-US" altLang="en-US" sz="2000" dirty="0">
              <a:latin typeface="Calibri" panose="020F0502020204030204" pitchFamily="34" charset="0"/>
            </a:endParaRPr>
          </a:p>
          <a:p>
            <a:pPr eaLnBrk="1" hangingPunct="1"/>
            <a:endParaRPr lang="en-US" altLang="en-US" sz="2000" dirty="0">
              <a:latin typeface="Calibri" panose="020F0502020204030204" pitchFamily="34" charset="0"/>
            </a:endParaRPr>
          </a:p>
        </p:txBody>
      </p:sp>
      <p:pic>
        <p:nvPicPr>
          <p:cNvPr id="149" name="Google Shape;149;p27" descr="580b57fcd9996e24bc43c53e.png"/>
          <p:cNvPicPr preferRelativeResize="0"/>
          <p:nvPr/>
        </p:nvPicPr>
        <p:blipFill rotWithShape="1">
          <a:blip r:embed="rId4">
            <a:alphaModFix/>
          </a:blip>
          <a:srcRect/>
          <a:stretch/>
        </p:blipFill>
        <p:spPr>
          <a:xfrm>
            <a:off x="27301" y="4650302"/>
            <a:ext cx="549000" cy="549000"/>
          </a:xfrm>
          <a:prstGeom prst="rect">
            <a:avLst/>
          </a:prstGeom>
          <a:noFill/>
          <a:ln>
            <a:noFill/>
          </a:ln>
        </p:spPr>
      </p:pic>
      <p:sp>
        <p:nvSpPr>
          <p:cNvPr id="150" name="Google Shape;150;p27"/>
          <p:cNvSpPr txBox="1"/>
          <p:nvPr/>
        </p:nvSpPr>
        <p:spPr>
          <a:xfrm>
            <a:off x="482175" y="4752150"/>
            <a:ext cx="1487100" cy="345300"/>
          </a:xfrm>
          <a:prstGeom prst="rect">
            <a:avLst/>
          </a:prstGeom>
          <a:no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FFFFFF"/>
              </a:buClr>
              <a:buFont typeface="Arial"/>
              <a:buNone/>
            </a:pPr>
            <a:r>
              <a:rPr lang="en" sz="1800" b="1" i="0" u="none" strike="noStrike" cap="none">
                <a:solidFill>
                  <a:srgbClr val="FFFFFF"/>
                </a:solidFill>
                <a:latin typeface="Arial"/>
                <a:ea typeface="Arial"/>
                <a:cs typeface="Arial"/>
                <a:sym typeface="Arial"/>
              </a:rPr>
              <a:t>@EducateIN</a:t>
            </a:r>
            <a:endParaRPr sz="1800"/>
          </a:p>
        </p:txBody>
      </p:sp>
    </p:spTree>
    <p:extLst>
      <p:ext uri="{BB962C8B-B14F-4D97-AF65-F5344CB8AC3E}">
        <p14:creationId xmlns:p14="http://schemas.microsoft.com/office/powerpoint/2010/main" val="3193953163"/>
      </p:ext>
    </p:extLst>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1337</TotalTime>
  <Words>1208</Words>
  <Application>Microsoft Office PowerPoint</Application>
  <PresentationFormat>On-screen Show (16:9)</PresentationFormat>
  <Paragraphs>210</Paragraphs>
  <Slides>15</Slides>
  <Notes>15</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15</vt:i4>
      </vt:variant>
    </vt:vector>
  </HeadingPairs>
  <TitlesOfParts>
    <vt:vector size="25" baseType="lpstr">
      <vt:lpstr>Noto Sans Symbols</vt:lpstr>
      <vt:lpstr>Times New Roman</vt:lpstr>
      <vt:lpstr>Pacifico</vt:lpstr>
      <vt:lpstr>Playfair Display</vt:lpstr>
      <vt:lpstr>Arial</vt:lpstr>
      <vt:lpstr>Georgia</vt:lpstr>
      <vt:lpstr>Carter One</vt:lpstr>
      <vt:lpstr>Calibri</vt:lpstr>
      <vt:lpstr>Simple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Julie Gurule</dc:creator>
  <cp:lastModifiedBy>Julie Fenton</cp:lastModifiedBy>
  <cp:revision>42</cp:revision>
  <cp:lastPrinted>2023-05-24T15:23:09Z</cp:lastPrinted>
  <dcterms:modified xsi:type="dcterms:W3CDTF">2023-05-25T15:17:18Z</dcterms:modified>
</cp:coreProperties>
</file>