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1" r:id="rId1"/>
    <p:sldMasterId id="2147483672" r:id="rId2"/>
  </p:sldMasterIdLst>
  <p:notesMasterIdLst>
    <p:notesMasterId r:id="rId20"/>
  </p:notesMasterIdLst>
  <p:sldIdLst>
    <p:sldId id="256" r:id="rId3"/>
    <p:sldId id="271" r:id="rId4"/>
    <p:sldId id="258" r:id="rId5"/>
    <p:sldId id="257" r:id="rId6"/>
    <p:sldId id="260" r:id="rId7"/>
    <p:sldId id="261" r:id="rId8"/>
    <p:sldId id="262" r:id="rId9"/>
    <p:sldId id="272" r:id="rId10"/>
    <p:sldId id="263" r:id="rId11"/>
    <p:sldId id="264" r:id="rId12"/>
    <p:sldId id="273" r:id="rId13"/>
    <p:sldId id="274" r:id="rId14"/>
    <p:sldId id="266" r:id="rId15"/>
    <p:sldId id="270" r:id="rId16"/>
    <p:sldId id="281" r:id="rId17"/>
    <p:sldId id="269" r:id="rId18"/>
    <p:sldId id="275" r:id="rId19"/>
  </p:sldIdLst>
  <p:sldSz cx="9144000" cy="5143500" type="screen16x9"/>
  <p:notesSz cx="6858000" cy="9144000"/>
  <p:embeddedFontLst>
    <p:embeddedFont>
      <p:font typeface="Carter One" panose="020B0604020202020204" charset="0"/>
      <p:regular r:id="rId21"/>
    </p:embeddedFont>
    <p:embeddedFont>
      <p:font typeface="Georgia" panose="02040502050405020303" pitchFamily="18" charset="0"/>
      <p:regular r:id="rId22"/>
      <p:bold r:id="rId23"/>
      <p:italic r:id="rId24"/>
      <p:boldItalic r:id="rId25"/>
    </p:embeddedFont>
    <p:embeddedFont>
      <p:font typeface="Pacifico" panose="00000500000000000000" pitchFamily="2" charset="0"/>
      <p:regular r:id="rId26"/>
    </p:embeddedFont>
    <p:embeddedFont>
      <p:font typeface="Playfair Display" panose="00000500000000000000" pitchFamily="2"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2" d="100"/>
          <a:sy n="82" d="100"/>
        </p:scale>
        <p:origin x="820" y="40"/>
      </p:cViewPr>
      <p:guideLst/>
    </p:cSldViewPr>
  </p:slideViewPr>
  <p:notesTextViewPr>
    <p:cViewPr>
      <p:scale>
        <a:sx n="1" d="1"/>
        <a:sy n="1" d="1"/>
      </p:scale>
      <p:origin x="0" y="-372"/>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6.fntdata"/><Relationship Id="rId3" Type="http://schemas.openxmlformats.org/officeDocument/2006/relationships/slide" Target="slides/slide1.xml"/><Relationship Id="rId21" Type="http://schemas.openxmlformats.org/officeDocument/2006/relationships/font" Target="fonts/font1.fntdata"/><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font" Target="fonts/font5.fntdata"/><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4.fntdata"/><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font" Target="fonts/font10.fntdata"/><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lie Fenton" userId="e1fe3d13-73ab-4911-babc-4114e2e6632c" providerId="ADAL" clId="{06C66F7E-EEAA-4696-B75A-1ED5AC73B6AB}"/>
    <pc:docChg chg="custSel modSld">
      <pc:chgData name="Julie Fenton" userId="e1fe3d13-73ab-4911-babc-4114e2e6632c" providerId="ADAL" clId="{06C66F7E-EEAA-4696-B75A-1ED5AC73B6AB}" dt="2024-08-14T15:56:49.449" v="4248" actId="20577"/>
      <pc:docMkLst>
        <pc:docMk/>
      </pc:docMkLst>
      <pc:sldChg chg="modNotesTx">
        <pc:chgData name="Julie Fenton" userId="e1fe3d13-73ab-4911-babc-4114e2e6632c" providerId="ADAL" clId="{06C66F7E-EEAA-4696-B75A-1ED5AC73B6AB}" dt="2024-08-14T13:02:23.240" v="473" actId="20577"/>
        <pc:sldMkLst>
          <pc:docMk/>
          <pc:sldMk cId="0" sldId="256"/>
        </pc:sldMkLst>
      </pc:sldChg>
      <pc:sldChg chg="modNotesTx">
        <pc:chgData name="Julie Fenton" userId="e1fe3d13-73ab-4911-babc-4114e2e6632c" providerId="ADAL" clId="{06C66F7E-EEAA-4696-B75A-1ED5AC73B6AB}" dt="2024-08-14T13:33:49.579" v="1255" actId="20577"/>
        <pc:sldMkLst>
          <pc:docMk/>
          <pc:sldMk cId="0" sldId="257"/>
        </pc:sldMkLst>
      </pc:sldChg>
      <pc:sldChg chg="modNotesTx">
        <pc:chgData name="Julie Fenton" userId="e1fe3d13-73ab-4911-babc-4114e2e6632c" providerId="ADAL" clId="{06C66F7E-EEAA-4696-B75A-1ED5AC73B6AB}" dt="2024-08-14T13:09:27.261" v="793" actId="20577"/>
        <pc:sldMkLst>
          <pc:docMk/>
          <pc:sldMk cId="468156356" sldId="258"/>
        </pc:sldMkLst>
      </pc:sldChg>
      <pc:sldChg chg="modNotesTx">
        <pc:chgData name="Julie Fenton" userId="e1fe3d13-73ab-4911-babc-4114e2e6632c" providerId="ADAL" clId="{06C66F7E-EEAA-4696-B75A-1ED5AC73B6AB}" dt="2024-08-14T14:18:03.115" v="2524" actId="20577"/>
        <pc:sldMkLst>
          <pc:docMk/>
          <pc:sldMk cId="2851755790" sldId="260"/>
        </pc:sldMkLst>
      </pc:sldChg>
      <pc:sldChg chg="modNotesTx">
        <pc:chgData name="Julie Fenton" userId="e1fe3d13-73ab-4911-babc-4114e2e6632c" providerId="ADAL" clId="{06C66F7E-EEAA-4696-B75A-1ED5AC73B6AB}" dt="2024-08-14T13:09:46.889" v="797" actId="20577"/>
        <pc:sldMkLst>
          <pc:docMk/>
          <pc:sldMk cId="2194214231" sldId="261"/>
        </pc:sldMkLst>
      </pc:sldChg>
      <pc:sldChg chg="modNotesTx">
        <pc:chgData name="Julie Fenton" userId="e1fe3d13-73ab-4911-babc-4114e2e6632c" providerId="ADAL" clId="{06C66F7E-EEAA-4696-B75A-1ED5AC73B6AB}" dt="2024-08-14T13:09:53.550" v="801" actId="20577"/>
        <pc:sldMkLst>
          <pc:docMk/>
          <pc:sldMk cId="2517108846" sldId="262"/>
        </pc:sldMkLst>
      </pc:sldChg>
      <pc:sldChg chg="modNotesTx">
        <pc:chgData name="Julie Fenton" userId="e1fe3d13-73ab-4911-babc-4114e2e6632c" providerId="ADAL" clId="{06C66F7E-EEAA-4696-B75A-1ED5AC73B6AB}" dt="2024-08-14T13:10:06.805" v="809" actId="20577"/>
        <pc:sldMkLst>
          <pc:docMk/>
          <pc:sldMk cId="3817582333" sldId="263"/>
        </pc:sldMkLst>
      </pc:sldChg>
      <pc:sldChg chg="modNotesTx">
        <pc:chgData name="Julie Fenton" userId="e1fe3d13-73ab-4911-babc-4114e2e6632c" providerId="ADAL" clId="{06C66F7E-EEAA-4696-B75A-1ED5AC73B6AB}" dt="2024-08-14T15:48:03.372" v="3339" actId="20577"/>
        <pc:sldMkLst>
          <pc:docMk/>
          <pc:sldMk cId="716386362" sldId="266"/>
        </pc:sldMkLst>
      </pc:sldChg>
      <pc:sldChg chg="modNotesTx">
        <pc:chgData name="Julie Fenton" userId="e1fe3d13-73ab-4911-babc-4114e2e6632c" providerId="ADAL" clId="{06C66F7E-EEAA-4696-B75A-1ED5AC73B6AB}" dt="2024-08-14T15:56:49.449" v="4248" actId="20577"/>
        <pc:sldMkLst>
          <pc:docMk/>
          <pc:sldMk cId="2639805550" sldId="269"/>
        </pc:sldMkLst>
      </pc:sldChg>
      <pc:sldChg chg="modNotesTx">
        <pc:chgData name="Julie Fenton" userId="e1fe3d13-73ab-4911-babc-4114e2e6632c" providerId="ADAL" clId="{06C66F7E-EEAA-4696-B75A-1ED5AC73B6AB}" dt="2024-08-14T15:48:17.195" v="3343" actId="20577"/>
        <pc:sldMkLst>
          <pc:docMk/>
          <pc:sldMk cId="2135920573" sldId="270"/>
        </pc:sldMkLst>
      </pc:sldChg>
      <pc:sldChg chg="modNotesTx">
        <pc:chgData name="Julie Fenton" userId="e1fe3d13-73ab-4911-babc-4114e2e6632c" providerId="ADAL" clId="{06C66F7E-EEAA-4696-B75A-1ED5AC73B6AB}" dt="2024-08-14T13:08:53.976" v="789" actId="20577"/>
        <pc:sldMkLst>
          <pc:docMk/>
          <pc:sldMk cId="2689248470" sldId="271"/>
        </pc:sldMkLst>
      </pc:sldChg>
      <pc:sldChg chg="modNotesTx">
        <pc:chgData name="Julie Fenton" userId="e1fe3d13-73ab-4911-babc-4114e2e6632c" providerId="ADAL" clId="{06C66F7E-EEAA-4696-B75A-1ED5AC73B6AB}" dt="2024-08-14T13:10:00.198" v="805" actId="20577"/>
        <pc:sldMkLst>
          <pc:docMk/>
          <pc:sldMk cId="3611118989" sldId="272"/>
        </pc:sldMkLst>
      </pc:sldChg>
      <pc:sldChg chg="modNotesTx">
        <pc:chgData name="Julie Fenton" userId="e1fe3d13-73ab-4911-babc-4114e2e6632c" providerId="ADAL" clId="{06C66F7E-EEAA-4696-B75A-1ED5AC73B6AB}" dt="2024-08-14T15:42:21.923" v="3035" actId="20577"/>
        <pc:sldMkLst>
          <pc:docMk/>
          <pc:sldMk cId="1066089995" sldId="273"/>
        </pc:sldMkLst>
      </pc:sldChg>
      <pc:sldChg chg="modNotesTx">
        <pc:chgData name="Julie Fenton" userId="e1fe3d13-73ab-4911-babc-4114e2e6632c" providerId="ADAL" clId="{06C66F7E-EEAA-4696-B75A-1ED5AC73B6AB}" dt="2024-08-14T15:47:30.870" v="3334" actId="20577"/>
        <pc:sldMkLst>
          <pc:docMk/>
          <pc:sldMk cId="2431996058" sldId="274"/>
        </pc:sldMkLst>
      </pc:sldChg>
      <pc:sldChg chg="modNotesTx">
        <pc:chgData name="Julie Fenton" userId="e1fe3d13-73ab-4911-babc-4114e2e6632c" providerId="ADAL" clId="{06C66F7E-EEAA-4696-B75A-1ED5AC73B6AB}" dt="2024-08-14T15:48:38.928" v="3362" actId="20577"/>
        <pc:sldMkLst>
          <pc:docMk/>
          <pc:sldMk cId="3079032126" sldId="275"/>
        </pc:sldMkLst>
      </pc:sldChg>
      <pc:sldChg chg="modNotesTx">
        <pc:chgData name="Julie Fenton" userId="e1fe3d13-73ab-4911-babc-4114e2e6632c" providerId="ADAL" clId="{06C66F7E-EEAA-4696-B75A-1ED5AC73B6AB}" dt="2024-08-14T15:43:58.880" v="3039" actId="20577"/>
        <pc:sldMkLst>
          <pc:docMk/>
          <pc:sldMk cId="2976730562" sldId="2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3073980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4bee453944_5_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1" name="Google Shape;131;g4bee453944_5_5:notes"/>
          <p:cNvSpPr txBox="1">
            <a:spLocks noGrp="1"/>
          </p:cNvSpPr>
          <p:nvPr>
            <p:ph type="body" idx="1"/>
          </p:nvPr>
        </p:nvSpPr>
        <p:spPr>
          <a:xfrm>
            <a:off x="685800" y="4400550"/>
            <a:ext cx="5486400" cy="3600600"/>
          </a:xfrm>
          <a:prstGeom prst="rect">
            <a:avLst/>
          </a:prstGeom>
          <a:noFill/>
          <a:ln>
            <a:noFill/>
          </a:ln>
        </p:spPr>
        <p:txBody>
          <a:bodyPr spcFirstLastPara="1" wrap="square" lIns="91325" tIns="45650" rIns="91325" bIns="45650" anchor="t" anchorCtr="0">
            <a:noAutofit/>
          </a:bodyPr>
          <a:lstStyle/>
          <a:p>
            <a:pPr marL="0" marR="0" lvl="0" indent="0" algn="l" rtl="0">
              <a:lnSpc>
                <a:spcPct val="100000"/>
              </a:lnSpc>
              <a:spcBef>
                <a:spcPts val="0"/>
              </a:spcBef>
              <a:spcAft>
                <a:spcPts val="0"/>
              </a:spcAft>
              <a:buNone/>
            </a:pPr>
            <a:r>
              <a:rPr lang="en-US" dirty="0"/>
              <a:t>Welcome to Damar Charter Academy’s Annual Title I Parent Meeting.  My name is Julie Fenton, and I serve as the Director of Student Services here at DCA.  Amongst other responsibilities, I oversee the administration of our federal grants, including our Title I, II, and IV grants.  (Cora Intro)</a:t>
            </a:r>
            <a:endParaRPr dirty="0"/>
          </a:p>
        </p:txBody>
      </p:sp>
      <p:sp>
        <p:nvSpPr>
          <p:cNvPr id="132" name="Google Shape;132;g4bee453944_5_5:notes"/>
          <p:cNvSpPr txBox="1">
            <a:spLocks noGrp="1"/>
          </p:cNvSpPr>
          <p:nvPr>
            <p:ph type="sldNum" idx="12"/>
          </p:nvPr>
        </p:nvSpPr>
        <p:spPr>
          <a:xfrm>
            <a:off x="3884613" y="8685214"/>
            <a:ext cx="2971800" cy="459000"/>
          </a:xfrm>
          <a:prstGeom prst="rect">
            <a:avLst/>
          </a:prstGeom>
          <a:noFill/>
          <a:ln>
            <a:noFill/>
          </a:ln>
        </p:spPr>
        <p:txBody>
          <a:bodyPr spcFirstLastPara="1" wrap="square" lIns="91325" tIns="45650" rIns="91325" bIns="45650" anchor="b" anchorCtr="0">
            <a:noAutofit/>
          </a:bodyPr>
          <a:lstStyle/>
          <a:p>
            <a:pPr marL="0" marR="0" lvl="0" indent="0" algn="r" rtl="0">
              <a:spcBef>
                <a:spcPts val="0"/>
              </a:spcBef>
              <a:spcAft>
                <a:spcPts val="0"/>
              </a:spcAft>
              <a:buNone/>
            </a:pPr>
            <a:fld id="{00000000-1234-1234-1234-123412341234}" type="slidenum">
              <a:rPr lang="en" sz="1200" b="0" i="0" u="none" strike="noStrike" cap="none">
                <a:solidFill>
                  <a:schemeClr val="dk1"/>
                </a:solidFill>
                <a:latin typeface="Calibri"/>
                <a:ea typeface="Calibri"/>
                <a:cs typeface="Calibri"/>
                <a:sym typeface="Calibri"/>
              </a:rPr>
              <a:t>1</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090446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200"/>
          </a:p>
        </p:txBody>
      </p:sp>
    </p:spTree>
    <p:extLst>
      <p:ext uri="{BB962C8B-B14F-4D97-AF65-F5344CB8AC3E}">
        <p14:creationId xmlns:p14="http://schemas.microsoft.com/office/powerpoint/2010/main" val="808115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dirty="0"/>
              <a:t>As mentioned, one of the focus areas for Title schools is to strengthen the relationship between families and the school.  A formal District and School Parent Involvement Policy outlining our commitment to providing you with information and resources is available either on our website or by contacting the school directly.  Families are also welcome to contact the school at any time with questions and/or feedback regarding these policies. </a:t>
            </a:r>
            <a:endParaRPr sz="1200" dirty="0"/>
          </a:p>
        </p:txBody>
      </p:sp>
    </p:spTree>
    <p:extLst>
      <p:ext uri="{BB962C8B-B14F-4D97-AF65-F5344CB8AC3E}">
        <p14:creationId xmlns:p14="http://schemas.microsoft.com/office/powerpoint/2010/main" val="4074258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dirty="0"/>
              <a:t>As part of DCA’s parent engagement policy, there is a formal School-Parent Compact that outlines the responsibilities of the school and of the parents to support the child’s learning.  A copy of this may also be found on our website.</a:t>
            </a:r>
            <a:endParaRPr sz="1200" dirty="0"/>
          </a:p>
        </p:txBody>
      </p:sp>
    </p:spTree>
    <p:extLst>
      <p:ext uri="{BB962C8B-B14F-4D97-AF65-F5344CB8AC3E}">
        <p14:creationId xmlns:p14="http://schemas.microsoft.com/office/powerpoint/2010/main" val="2206556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Cora	</a:t>
            </a:r>
            <a:endParaRPr sz="1200" dirty="0"/>
          </a:p>
        </p:txBody>
      </p:sp>
    </p:spTree>
    <p:extLst>
      <p:ext uri="{BB962C8B-B14F-4D97-AF65-F5344CB8AC3E}">
        <p14:creationId xmlns:p14="http://schemas.microsoft.com/office/powerpoint/2010/main" val="4271229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Cora</a:t>
            </a:r>
            <a:endParaRPr sz="1200" dirty="0"/>
          </a:p>
        </p:txBody>
      </p:sp>
    </p:spTree>
    <p:extLst>
      <p:ext uri="{BB962C8B-B14F-4D97-AF65-F5344CB8AC3E}">
        <p14:creationId xmlns:p14="http://schemas.microsoft.com/office/powerpoint/2010/main" val="9744293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dirty="0"/>
              <a:t>Cora</a:t>
            </a:r>
            <a:endParaRPr sz="1200" dirty="0"/>
          </a:p>
        </p:txBody>
      </p:sp>
    </p:spTree>
    <p:extLst>
      <p:ext uri="{BB962C8B-B14F-4D97-AF65-F5344CB8AC3E}">
        <p14:creationId xmlns:p14="http://schemas.microsoft.com/office/powerpoint/2010/main" val="207506067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We also wanted to share with you a list of dates for some of our family engagement opportunities for this school year.  As you know, we started with our Back-to-School Night and Annual Meetings.  Going forward, we will be hosting our Annual Title I Literacy Night on Wednesday, December 18</a:t>
            </a:r>
            <a:r>
              <a:rPr lang="en-US" sz="1200" baseline="30000" dirty="0"/>
              <a:t>th</a:t>
            </a:r>
            <a:r>
              <a:rPr lang="en-US" sz="1200" dirty="0"/>
              <a:t>, prior to the last day of the semester.  Families are invited to come out and participate in an evening filled with literacy resources and activities, food, and festive fun!  On May 28</a:t>
            </a:r>
            <a:r>
              <a:rPr lang="en-US" sz="1200" baseline="30000" dirty="0"/>
              <a:t>th</a:t>
            </a:r>
            <a:r>
              <a:rPr lang="en-US" sz="1200" dirty="0"/>
              <a:t>, we will be hosting a Title I Family Math event and end-of-year parent meeting.  More details for that will be shared later in the year, but we wanted you to have it on </a:t>
            </a:r>
            <a:r>
              <a:rPr lang="en-US" sz="1200"/>
              <a:t>your calendars.</a:t>
            </a:r>
            <a:endParaRPr sz="1200" dirty="0"/>
          </a:p>
        </p:txBody>
      </p:sp>
    </p:spTree>
    <p:extLst>
      <p:ext uri="{BB962C8B-B14F-4D97-AF65-F5344CB8AC3E}">
        <p14:creationId xmlns:p14="http://schemas.microsoft.com/office/powerpoint/2010/main" val="2708728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dirty="0"/>
              <a:t>Cora</a:t>
            </a:r>
            <a:endParaRPr sz="1200" dirty="0"/>
          </a:p>
        </p:txBody>
      </p:sp>
    </p:spTree>
    <p:extLst>
      <p:ext uri="{BB962C8B-B14F-4D97-AF65-F5344CB8AC3E}">
        <p14:creationId xmlns:p14="http://schemas.microsoft.com/office/powerpoint/2010/main" val="2110186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r>
              <a:rPr lang="en-US" sz="1200" dirty="0"/>
              <a:t>Today we will be providing an overview of our Title program, sharing information about the curriculum, resources and assessments we use, reviewing various policies and notices for families, and communicating some important dates for the 2024-2025 school year.</a:t>
            </a:r>
            <a:endParaRPr sz="1200" dirty="0"/>
          </a:p>
        </p:txBody>
      </p:sp>
    </p:spTree>
    <p:extLst>
      <p:ext uri="{BB962C8B-B14F-4D97-AF65-F5344CB8AC3E}">
        <p14:creationId xmlns:p14="http://schemas.microsoft.com/office/powerpoint/2010/main" val="2410759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Cora</a:t>
            </a:r>
            <a:endParaRPr sz="1200" dirty="0"/>
          </a:p>
        </p:txBody>
      </p:sp>
    </p:spTree>
    <p:extLst>
      <p:ext uri="{BB962C8B-B14F-4D97-AF65-F5344CB8AC3E}">
        <p14:creationId xmlns:p14="http://schemas.microsoft.com/office/powerpoint/2010/main" val="203010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Numerous schools across the state and nation are eligible to apply for federal funding through Title grants to help support those students who are low achieving and/or most at risk of falling behind.  For Title schools, there is a focus on collaboration between the school and the families to increase student achievement.</a:t>
            </a:r>
            <a:endParaRPr sz="1200" dirty="0"/>
          </a:p>
        </p:txBody>
      </p:sp>
    </p:spTree>
    <p:extLst>
      <p:ext uri="{BB962C8B-B14F-4D97-AF65-F5344CB8AC3E}">
        <p14:creationId xmlns:p14="http://schemas.microsoft.com/office/powerpoint/2010/main" val="1752682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There are two types of Title programs in schools. One is a Targeted Assistance Program where individual students are identified to receive extra supports.  Damar Charter Academy operates as the other type, a Schoolwide Program, which allows us to use the funding to provide programming and supports to ALL students who attend our school.  With that, we must regularly conduct needs assessments and evaluate our current programming to identify any areas that need to be addressed in our schoolwide plan.  Feedback from our families, teachers and other staff, administration, and governing entities such as our Board of Directors and our charter sponsor, the Mayor’s Office of Indianapolis, is all taken into consideration.  This meeting today serves as a formal way to engage our families and solicit your feedback, but there are numerous other opportunities as well that we hope you will take advantage of, including case conferences, direct communication with the teachers and administration, and participating in our family events.</a:t>
            </a:r>
            <a:endParaRPr sz="1200" dirty="0"/>
          </a:p>
        </p:txBody>
      </p:sp>
    </p:spTree>
    <p:extLst>
      <p:ext uri="{BB962C8B-B14F-4D97-AF65-F5344CB8AC3E}">
        <p14:creationId xmlns:p14="http://schemas.microsoft.com/office/powerpoint/2010/main" val="1727268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Cora</a:t>
            </a:r>
            <a:endParaRPr sz="1200" dirty="0"/>
          </a:p>
        </p:txBody>
      </p:sp>
    </p:spTree>
    <p:extLst>
      <p:ext uri="{BB962C8B-B14F-4D97-AF65-F5344CB8AC3E}">
        <p14:creationId xmlns:p14="http://schemas.microsoft.com/office/powerpoint/2010/main" val="1011233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Cora</a:t>
            </a:r>
            <a:endParaRPr sz="1200" dirty="0"/>
          </a:p>
        </p:txBody>
      </p:sp>
    </p:spTree>
    <p:extLst>
      <p:ext uri="{BB962C8B-B14F-4D97-AF65-F5344CB8AC3E}">
        <p14:creationId xmlns:p14="http://schemas.microsoft.com/office/powerpoint/2010/main" val="2084735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Cora</a:t>
            </a:r>
            <a:endParaRPr sz="1200" dirty="0"/>
          </a:p>
        </p:txBody>
      </p:sp>
    </p:spTree>
    <p:extLst>
      <p:ext uri="{BB962C8B-B14F-4D97-AF65-F5344CB8AC3E}">
        <p14:creationId xmlns:p14="http://schemas.microsoft.com/office/powerpoint/2010/main" val="24619945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4bee453944_5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4bee453944_5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200" dirty="0"/>
              <a:t>Cora</a:t>
            </a:r>
            <a:endParaRPr sz="1200" dirty="0"/>
          </a:p>
        </p:txBody>
      </p:sp>
    </p:spTree>
    <p:extLst>
      <p:ext uri="{BB962C8B-B14F-4D97-AF65-F5344CB8AC3E}">
        <p14:creationId xmlns:p14="http://schemas.microsoft.com/office/powerpoint/2010/main" val="368890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rotWithShape="1">
          <a:blip r:embed="rId2">
            <a:alphaModFix/>
          </a:blip>
          <a:stretch>
            <a:fillRect/>
          </a:stretch>
        </a:blipFill>
        <a:effectLst/>
      </p:bgPr>
    </p:bg>
    <p:spTree>
      <p:nvGrpSpPr>
        <p:cNvPr id="1" name="Shape 56"/>
        <p:cNvGrpSpPr/>
        <p:nvPr/>
      </p:nvGrpSpPr>
      <p:grpSpPr>
        <a:xfrm>
          <a:off x="0" y="0"/>
          <a:ext cx="0" cy="0"/>
          <a:chOff x="0" y="0"/>
          <a:chExt cx="0" cy="0"/>
        </a:xfrm>
      </p:grpSpPr>
      <p:sp>
        <p:nvSpPr>
          <p:cNvPr id="57" name="Google Shape;57;p14"/>
          <p:cNvSpPr txBox="1">
            <a:spLocks noGrp="1"/>
          </p:cNvSpPr>
          <p:nvPr>
            <p:ph type="ctrTitle"/>
          </p:nvPr>
        </p:nvSpPr>
        <p:spPr>
          <a:xfrm>
            <a:off x="1143000" y="841772"/>
            <a:ext cx="6858000" cy="1790700"/>
          </a:xfrm>
          <a:prstGeom prst="rect">
            <a:avLst/>
          </a:prstGeom>
          <a:noFill/>
          <a:ln>
            <a:noFill/>
          </a:ln>
        </p:spPr>
        <p:txBody>
          <a:bodyPr spcFirstLastPara="1" wrap="square" lIns="68575" tIns="68575" rIns="68575" bIns="68575" anchor="b" anchorCtr="0"/>
          <a:lstStyle>
            <a:lvl1pPr marR="0" lvl="0" algn="ctr" rtl="0">
              <a:lnSpc>
                <a:spcPct val="90000"/>
              </a:lnSpc>
              <a:spcBef>
                <a:spcPts val="0"/>
              </a:spcBef>
              <a:spcAft>
                <a:spcPts val="0"/>
              </a:spcAft>
              <a:buClr>
                <a:schemeClr val="dk1"/>
              </a:buClr>
              <a:buSzPts val="4500"/>
              <a:buFont typeface="Calibri"/>
              <a:buNone/>
              <a:defRPr sz="45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58" name="Google Shape;58;p14"/>
          <p:cNvSpPr txBox="1">
            <a:spLocks noGrp="1"/>
          </p:cNvSpPr>
          <p:nvPr>
            <p:ph type="subTitle" idx="1"/>
          </p:nvPr>
        </p:nvSpPr>
        <p:spPr>
          <a:xfrm>
            <a:off x="1143000" y="2701528"/>
            <a:ext cx="6858000" cy="1241700"/>
          </a:xfrm>
          <a:prstGeom prst="rect">
            <a:avLst/>
          </a:prstGeom>
          <a:noFill/>
          <a:ln>
            <a:noFill/>
          </a:ln>
        </p:spPr>
        <p:txBody>
          <a:bodyPr spcFirstLastPara="1" wrap="square" lIns="68575" tIns="68575" rIns="68575" bIns="68575" anchor="t" anchorCtr="0"/>
          <a:lstStyle>
            <a:lvl1pPr marR="0" lvl="0" algn="ctr" rtl="0">
              <a:lnSpc>
                <a:spcPct val="90000"/>
              </a:lnSpc>
              <a:spcBef>
                <a:spcPts val="8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1pPr>
            <a:lvl2pPr marR="0" lvl="1" algn="ctr"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2pPr>
            <a:lvl3pPr marR="0" lvl="2" algn="ctr" rtl="0">
              <a:lnSpc>
                <a:spcPct val="90000"/>
              </a:lnSpc>
              <a:spcBef>
                <a:spcPts val="40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3pPr>
            <a:lvl4pPr marR="0" lvl="3"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4pPr>
            <a:lvl5pPr marR="0" lvl="4"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5pPr>
            <a:lvl6pPr marR="0" lvl="5"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R="0" lvl="6"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R="0" lvl="7"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R="0" lvl="8"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59" name="Google Shape;59;p14"/>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0" name="Google Shape;60;p14"/>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1" name="Google Shape;61;p1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2"/>
        <p:cNvGrpSpPr/>
        <p:nvPr/>
      </p:nvGrpSpPr>
      <p:grpSpPr>
        <a:xfrm>
          <a:off x="0" y="0"/>
          <a:ext cx="0" cy="0"/>
          <a:chOff x="0" y="0"/>
          <a:chExt cx="0" cy="0"/>
        </a:xfrm>
      </p:grpSpPr>
      <p:sp>
        <p:nvSpPr>
          <p:cNvPr id="63" name="Google Shape;63;p15"/>
          <p:cNvSpPr txBox="1">
            <a:spLocks noGrp="1"/>
          </p:cNvSpPr>
          <p:nvPr>
            <p:ph type="title"/>
          </p:nvPr>
        </p:nvSpPr>
        <p:spPr>
          <a:xfrm>
            <a:off x="167960" y="184848"/>
            <a:ext cx="7886700" cy="642300"/>
          </a:xfrm>
          <a:prstGeom prst="rect">
            <a:avLst/>
          </a:prstGeom>
          <a:noFill/>
          <a:ln>
            <a:noFill/>
          </a:ln>
        </p:spPr>
        <p:txBody>
          <a:bodyPr spcFirstLastPara="1" wrap="square" lIns="68575" tIns="68575" rIns="68575" bIns="68575" anchor="ctr" anchorCtr="0"/>
          <a:lstStyle>
            <a:lvl1pPr marR="0" lvl="0" algn="l" rtl="0">
              <a:lnSpc>
                <a:spcPct val="90000"/>
              </a:lnSpc>
              <a:spcBef>
                <a:spcPts val="0"/>
              </a:spcBef>
              <a:spcAft>
                <a:spcPts val="0"/>
              </a:spcAft>
              <a:buClr>
                <a:schemeClr val="dk1"/>
              </a:buClr>
              <a:buSzPts val="2900"/>
              <a:buFont typeface="Calibri"/>
              <a:buNone/>
              <a:defRPr sz="29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64" name="Google Shape;64;p15"/>
          <p:cNvSpPr txBox="1">
            <a:spLocks noGrp="1"/>
          </p:cNvSpPr>
          <p:nvPr>
            <p:ph type="body" idx="1"/>
          </p:nvPr>
        </p:nvSpPr>
        <p:spPr>
          <a:xfrm>
            <a:off x="628650" y="1034171"/>
            <a:ext cx="7886700" cy="3263400"/>
          </a:xfrm>
          <a:prstGeom prst="rect">
            <a:avLst/>
          </a:prstGeom>
          <a:noFill/>
          <a:ln>
            <a:noFill/>
          </a:ln>
        </p:spPr>
        <p:txBody>
          <a:bodyPr spcFirstLastPara="1"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65" name="Google Shape;65;p15"/>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6" name="Google Shape;66;p15"/>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67" name="Google Shape;67;p1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White Divider Slide">
  <p:cSld name="White Divider Slide">
    <p:spTree>
      <p:nvGrpSpPr>
        <p:cNvPr id="1" name="Shape 68"/>
        <p:cNvGrpSpPr/>
        <p:nvPr/>
      </p:nvGrpSpPr>
      <p:grpSpPr>
        <a:xfrm>
          <a:off x="0" y="0"/>
          <a:ext cx="0" cy="0"/>
          <a:chOff x="0" y="0"/>
          <a:chExt cx="0" cy="0"/>
        </a:xfrm>
      </p:grpSpPr>
      <p:sp>
        <p:nvSpPr>
          <p:cNvPr id="69" name="Google Shape;69;p16"/>
          <p:cNvSpPr txBox="1">
            <a:spLocks noGrp="1"/>
          </p:cNvSpPr>
          <p:nvPr>
            <p:ph type="ctrTitle"/>
          </p:nvPr>
        </p:nvSpPr>
        <p:spPr>
          <a:xfrm>
            <a:off x="457200" y="1482544"/>
            <a:ext cx="7772400" cy="1102500"/>
          </a:xfrm>
          <a:prstGeom prst="rect">
            <a:avLst/>
          </a:prstGeom>
          <a:noFill/>
          <a:ln>
            <a:noFill/>
          </a:ln>
        </p:spPr>
        <p:txBody>
          <a:bodyPr spcFirstLastPara="1" wrap="square" lIns="68575" tIns="68575" rIns="68575" bIns="68575" anchor="b" anchorCtr="0"/>
          <a:lstStyle>
            <a:lvl1pPr marR="0" lvl="0" algn="l" rtl="0">
              <a:lnSpc>
                <a:spcPct val="90000"/>
              </a:lnSpc>
              <a:spcBef>
                <a:spcPts val="0"/>
              </a:spcBef>
              <a:spcAft>
                <a:spcPts val="0"/>
              </a:spcAft>
              <a:buClr>
                <a:schemeClr val="accent4"/>
              </a:buClr>
              <a:buSzPts val="3000"/>
              <a:buFont typeface="Calibri"/>
              <a:buNone/>
              <a:defRPr sz="3000" b="0" i="0" u="none" strike="noStrike" cap="none">
                <a:solidFill>
                  <a:schemeClr val="accent4"/>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70" name="Google Shape;70;p16"/>
          <p:cNvSpPr txBox="1">
            <a:spLocks noGrp="1"/>
          </p:cNvSpPr>
          <p:nvPr>
            <p:ph type="subTitle" idx="1"/>
          </p:nvPr>
        </p:nvSpPr>
        <p:spPr>
          <a:xfrm>
            <a:off x="457200" y="2604253"/>
            <a:ext cx="7772400" cy="1026600"/>
          </a:xfrm>
          <a:prstGeom prst="rect">
            <a:avLst/>
          </a:prstGeom>
          <a:noFill/>
          <a:ln>
            <a:noFill/>
          </a:ln>
        </p:spPr>
        <p:txBody>
          <a:bodyPr spcFirstLastPara="1" wrap="square" lIns="68575" tIns="68575" rIns="68575" bIns="68575" anchor="t" anchorCtr="0"/>
          <a:lstStyle>
            <a:lvl1pPr marR="0" lvl="0" algn="l" rtl="0">
              <a:lnSpc>
                <a:spcPct val="90000"/>
              </a:lnSpc>
              <a:spcBef>
                <a:spcPts val="800"/>
              </a:spcBef>
              <a:spcAft>
                <a:spcPts val="0"/>
              </a:spcAft>
              <a:buClr>
                <a:srgbClr val="888888"/>
              </a:buClr>
              <a:buSzPts val="2100"/>
              <a:buFont typeface="Arial"/>
              <a:buNone/>
              <a:defRPr sz="2100" b="0" i="0" u="none" strike="noStrike" cap="none">
                <a:solidFill>
                  <a:srgbClr val="888888"/>
                </a:solidFill>
                <a:latin typeface="Calibri"/>
                <a:ea typeface="Calibri"/>
                <a:cs typeface="Calibri"/>
                <a:sym typeface="Calibri"/>
              </a:defRPr>
            </a:lvl1pPr>
            <a:lvl2pPr marR="0" lvl="1" algn="ctr" rtl="0">
              <a:lnSpc>
                <a:spcPct val="90000"/>
              </a:lnSpc>
              <a:spcBef>
                <a:spcPts val="4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R="0" lvl="2" algn="ctr" rtl="0">
              <a:lnSpc>
                <a:spcPct val="90000"/>
              </a:lnSpc>
              <a:spcBef>
                <a:spcPts val="400"/>
              </a:spcBef>
              <a:spcAft>
                <a:spcPts val="0"/>
              </a:spcAft>
              <a:buClr>
                <a:srgbClr val="888888"/>
              </a:buClr>
              <a:buSzPts val="1500"/>
              <a:buFont typeface="Arial"/>
              <a:buNone/>
              <a:defRPr sz="1500" b="0" i="0" u="none" strike="noStrike" cap="none">
                <a:solidFill>
                  <a:srgbClr val="888888"/>
                </a:solidFill>
                <a:latin typeface="Calibri"/>
                <a:ea typeface="Calibri"/>
                <a:cs typeface="Calibri"/>
                <a:sym typeface="Calibri"/>
              </a:defRPr>
            </a:lvl3pPr>
            <a:lvl4pPr marR="0" lvl="3" algn="ctr" rtl="0">
              <a:lnSpc>
                <a:spcPct val="90000"/>
              </a:lnSpc>
              <a:spcBef>
                <a:spcPts val="4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R="0" lvl="4" algn="ctr" rtl="0">
              <a:lnSpc>
                <a:spcPct val="90000"/>
              </a:lnSpc>
              <a:spcBef>
                <a:spcPts val="4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R="0" lvl="5" algn="ctr" rtl="0">
              <a:lnSpc>
                <a:spcPct val="90000"/>
              </a:lnSpc>
              <a:spcBef>
                <a:spcPts val="4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R="0" lvl="6" algn="ctr" rtl="0">
              <a:lnSpc>
                <a:spcPct val="90000"/>
              </a:lnSpc>
              <a:spcBef>
                <a:spcPts val="4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R="0" lvl="7" algn="ctr" rtl="0">
              <a:lnSpc>
                <a:spcPct val="90000"/>
              </a:lnSpc>
              <a:spcBef>
                <a:spcPts val="4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R="0" lvl="8" algn="ctr" rtl="0">
              <a:lnSpc>
                <a:spcPct val="90000"/>
              </a:lnSpc>
              <a:spcBef>
                <a:spcPts val="4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71" name="Google Shape;71;p16"/>
          <p:cNvSpPr/>
          <p:nvPr/>
        </p:nvSpPr>
        <p:spPr>
          <a:xfrm>
            <a:off x="104588" y="537883"/>
            <a:ext cx="8815200" cy="504300"/>
          </a:xfrm>
          <a:prstGeom prst="rect">
            <a:avLst/>
          </a:prstGeom>
          <a:solidFill>
            <a:schemeClr val="l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400" b="0" i="0" u="none" strike="noStrike" cap="none">
              <a:solidFill>
                <a:schemeClr val="lt1"/>
              </a:solidFill>
              <a:latin typeface="Calibri"/>
              <a:ea typeface="Calibri"/>
              <a:cs typeface="Calibri"/>
              <a:sym typeface="Calibri"/>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rotWithShape="1">
          <a:blip r:embed="rId2">
            <a:alphaModFix/>
          </a:blip>
          <a:stretch>
            <a:fillRect/>
          </a:stretch>
        </a:blipFill>
        <a:effectLst/>
      </p:bgPr>
    </p:bg>
    <p:spTree>
      <p:nvGrpSpPr>
        <p:cNvPr id="1" name="Shape 72"/>
        <p:cNvGrpSpPr/>
        <p:nvPr/>
      </p:nvGrpSpPr>
      <p:grpSpPr>
        <a:xfrm>
          <a:off x="0" y="0"/>
          <a:ext cx="0" cy="0"/>
          <a:chOff x="0" y="0"/>
          <a:chExt cx="0" cy="0"/>
        </a:xfrm>
      </p:grpSpPr>
      <p:sp>
        <p:nvSpPr>
          <p:cNvPr id="73" name="Google Shape;73;p17"/>
          <p:cNvSpPr txBox="1">
            <a:spLocks noGrp="1"/>
          </p:cNvSpPr>
          <p:nvPr>
            <p:ph type="title"/>
          </p:nvPr>
        </p:nvSpPr>
        <p:spPr>
          <a:xfrm>
            <a:off x="623888" y="1282304"/>
            <a:ext cx="7886700" cy="2139600"/>
          </a:xfrm>
          <a:prstGeom prst="rect">
            <a:avLst/>
          </a:prstGeom>
          <a:noFill/>
          <a:ln>
            <a:noFill/>
          </a:ln>
        </p:spPr>
        <p:txBody>
          <a:bodyPr spcFirstLastPara="1" wrap="square" lIns="68575" tIns="68575" rIns="68575" bIns="68575" anchor="b" anchorCtr="0"/>
          <a:lstStyle>
            <a:lvl1pPr marR="0" lvl="0" algn="l" rtl="0">
              <a:lnSpc>
                <a:spcPct val="90000"/>
              </a:lnSpc>
              <a:spcBef>
                <a:spcPts val="0"/>
              </a:spcBef>
              <a:spcAft>
                <a:spcPts val="0"/>
              </a:spcAft>
              <a:buClr>
                <a:schemeClr val="dk1"/>
              </a:buClr>
              <a:buSzPts val="4500"/>
              <a:buFont typeface="Calibri"/>
              <a:buNone/>
              <a:defRPr sz="45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74" name="Google Shape;74;p17"/>
          <p:cNvSpPr txBox="1">
            <a:spLocks noGrp="1"/>
          </p:cNvSpPr>
          <p:nvPr>
            <p:ph type="body" idx="1"/>
          </p:nvPr>
        </p:nvSpPr>
        <p:spPr>
          <a:xfrm>
            <a:off x="623888" y="3442097"/>
            <a:ext cx="7886700" cy="1125300"/>
          </a:xfrm>
          <a:prstGeom prst="rect">
            <a:avLst/>
          </a:prstGeom>
          <a:noFill/>
          <a:ln>
            <a:noFill/>
          </a:ln>
        </p:spPr>
        <p:txBody>
          <a:bodyPr spcFirstLastPara="1" wrap="square" lIns="68575" tIns="68575" rIns="68575" bIns="68575" anchor="t" anchorCtr="0"/>
          <a:lstStyle>
            <a:lvl1pPr marL="457200" marR="0" lvl="0" indent="-228600" algn="l" rtl="0">
              <a:lnSpc>
                <a:spcPct val="90000"/>
              </a:lnSpc>
              <a:spcBef>
                <a:spcPts val="80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1pPr>
            <a:lvl2pPr marL="914400" marR="0" lvl="1" indent="-228600" algn="l" rtl="0">
              <a:lnSpc>
                <a:spcPct val="90000"/>
              </a:lnSpc>
              <a:spcBef>
                <a:spcPts val="400"/>
              </a:spcBef>
              <a:spcAft>
                <a:spcPts val="0"/>
              </a:spcAft>
              <a:buClr>
                <a:srgbClr val="888888"/>
              </a:buClr>
              <a:buSzPts val="1500"/>
              <a:buFont typeface="Arial"/>
              <a:buNone/>
              <a:defRPr sz="1500" b="0" i="0" u="none" strike="noStrike" cap="none">
                <a:solidFill>
                  <a:srgbClr val="888888"/>
                </a:solidFill>
                <a:latin typeface="Calibri"/>
                <a:ea typeface="Calibri"/>
                <a:cs typeface="Calibri"/>
                <a:sym typeface="Calibri"/>
              </a:defRPr>
            </a:lvl2pPr>
            <a:lvl3pPr marL="1371600" marR="0" lvl="2" indent="-228600" algn="l" rtl="0">
              <a:lnSpc>
                <a:spcPct val="90000"/>
              </a:lnSpc>
              <a:spcBef>
                <a:spcPts val="40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3pPr>
            <a:lvl4pPr marL="1828800" marR="0" lvl="3"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4pPr>
            <a:lvl5pPr marL="2286000" marR="0" lvl="4"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5pPr>
            <a:lvl6pPr marL="2743200" marR="0" lvl="5"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6pPr>
            <a:lvl7pPr marL="3200400" marR="0" lvl="6"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7pPr>
            <a:lvl8pPr marL="3657600" marR="0" lvl="7"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8pPr>
            <a:lvl9pPr marL="4114800" marR="0" lvl="8" indent="-228600" algn="l" rtl="0">
              <a:lnSpc>
                <a:spcPct val="90000"/>
              </a:lnSpc>
              <a:spcBef>
                <a:spcPts val="400"/>
              </a:spcBef>
              <a:spcAft>
                <a:spcPts val="0"/>
              </a:spcAft>
              <a:buClr>
                <a:srgbClr val="888888"/>
              </a:buClr>
              <a:buSzPts val="1200"/>
              <a:buFont typeface="Arial"/>
              <a:buNone/>
              <a:defRPr sz="1200" b="0" i="0" u="none" strike="noStrike" cap="none">
                <a:solidFill>
                  <a:srgbClr val="888888"/>
                </a:solidFill>
                <a:latin typeface="Calibri"/>
                <a:ea typeface="Calibri"/>
                <a:cs typeface="Calibri"/>
                <a:sym typeface="Calibri"/>
              </a:defRPr>
            </a:lvl9pPr>
          </a:lstStyle>
          <a:p>
            <a:endParaRPr/>
          </a:p>
        </p:txBody>
      </p:sp>
      <p:sp>
        <p:nvSpPr>
          <p:cNvPr id="75" name="Google Shape;75;p17"/>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76" name="Google Shape;76;p17"/>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77" name="Google Shape;77;p1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a:solidFill>
                  <a:srgbClr val="888888"/>
                </a:solidFill>
                <a:latin typeface="Calibri"/>
                <a:ea typeface="Calibri"/>
                <a:cs typeface="Calibri"/>
                <a:sym typeface="Calibri"/>
              </a:defRPr>
            </a:lvl1pPr>
            <a:lvl2pPr marL="0" marR="0" lvl="1" indent="0" algn="r" rtl="0">
              <a:spcBef>
                <a:spcPts val="0"/>
              </a:spcBef>
              <a:buNone/>
              <a:defRPr sz="900">
                <a:solidFill>
                  <a:srgbClr val="888888"/>
                </a:solidFill>
                <a:latin typeface="Calibri"/>
                <a:ea typeface="Calibri"/>
                <a:cs typeface="Calibri"/>
                <a:sym typeface="Calibri"/>
              </a:defRPr>
            </a:lvl2pPr>
            <a:lvl3pPr marL="0" marR="0" lvl="2" indent="0" algn="r" rtl="0">
              <a:spcBef>
                <a:spcPts val="0"/>
              </a:spcBef>
              <a:buNone/>
              <a:defRPr sz="900">
                <a:solidFill>
                  <a:srgbClr val="888888"/>
                </a:solidFill>
                <a:latin typeface="Calibri"/>
                <a:ea typeface="Calibri"/>
                <a:cs typeface="Calibri"/>
                <a:sym typeface="Calibri"/>
              </a:defRPr>
            </a:lvl3pPr>
            <a:lvl4pPr marL="0" marR="0" lvl="3" indent="0" algn="r" rtl="0">
              <a:spcBef>
                <a:spcPts val="0"/>
              </a:spcBef>
              <a:buNone/>
              <a:defRPr sz="900">
                <a:solidFill>
                  <a:srgbClr val="888888"/>
                </a:solidFill>
                <a:latin typeface="Calibri"/>
                <a:ea typeface="Calibri"/>
                <a:cs typeface="Calibri"/>
                <a:sym typeface="Calibri"/>
              </a:defRPr>
            </a:lvl4pPr>
            <a:lvl5pPr marL="0" marR="0" lvl="4" indent="0" algn="r" rtl="0">
              <a:spcBef>
                <a:spcPts val="0"/>
              </a:spcBef>
              <a:buNone/>
              <a:defRPr sz="900">
                <a:solidFill>
                  <a:srgbClr val="888888"/>
                </a:solidFill>
                <a:latin typeface="Calibri"/>
                <a:ea typeface="Calibri"/>
                <a:cs typeface="Calibri"/>
                <a:sym typeface="Calibri"/>
              </a:defRPr>
            </a:lvl5pPr>
            <a:lvl6pPr marL="0" marR="0" lvl="5" indent="0" algn="r" rtl="0">
              <a:spcBef>
                <a:spcPts val="0"/>
              </a:spcBef>
              <a:buNone/>
              <a:defRPr sz="900">
                <a:solidFill>
                  <a:srgbClr val="888888"/>
                </a:solidFill>
                <a:latin typeface="Calibri"/>
                <a:ea typeface="Calibri"/>
                <a:cs typeface="Calibri"/>
                <a:sym typeface="Calibri"/>
              </a:defRPr>
            </a:lvl6pPr>
            <a:lvl7pPr marL="0" marR="0" lvl="6" indent="0" algn="r" rtl="0">
              <a:spcBef>
                <a:spcPts val="0"/>
              </a:spcBef>
              <a:buNone/>
              <a:defRPr sz="900">
                <a:solidFill>
                  <a:srgbClr val="888888"/>
                </a:solidFill>
                <a:latin typeface="Calibri"/>
                <a:ea typeface="Calibri"/>
                <a:cs typeface="Calibri"/>
                <a:sym typeface="Calibri"/>
              </a:defRPr>
            </a:lvl7pPr>
            <a:lvl8pPr marL="0" marR="0" lvl="7" indent="0" algn="r" rtl="0">
              <a:spcBef>
                <a:spcPts val="0"/>
              </a:spcBef>
              <a:buNone/>
              <a:defRPr sz="900">
                <a:solidFill>
                  <a:srgbClr val="888888"/>
                </a:solidFill>
                <a:latin typeface="Calibri"/>
                <a:ea typeface="Calibri"/>
                <a:cs typeface="Calibri"/>
                <a:sym typeface="Calibri"/>
              </a:defRPr>
            </a:lvl8pPr>
            <a:lvl9pPr marL="0" marR="0" lvl="8" indent="0" algn="r" rtl="0">
              <a:spcBef>
                <a:spcPts val="0"/>
              </a:spcBef>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8"/>
        <p:cNvGrpSpPr/>
        <p:nvPr/>
      </p:nvGrpSpPr>
      <p:grpSpPr>
        <a:xfrm>
          <a:off x="0" y="0"/>
          <a:ext cx="0" cy="0"/>
          <a:chOff x="0" y="0"/>
          <a:chExt cx="0" cy="0"/>
        </a:xfrm>
      </p:grpSpPr>
      <p:sp>
        <p:nvSpPr>
          <p:cNvPr id="79" name="Google Shape;79;p18"/>
          <p:cNvSpPr txBox="1">
            <a:spLocks noGrp="1"/>
          </p:cNvSpPr>
          <p:nvPr>
            <p:ph type="title"/>
          </p:nvPr>
        </p:nvSpPr>
        <p:spPr>
          <a:xfrm>
            <a:off x="628650" y="273844"/>
            <a:ext cx="7886700" cy="994200"/>
          </a:xfrm>
          <a:prstGeom prst="rect">
            <a:avLst/>
          </a:prstGeom>
          <a:noFill/>
          <a:ln>
            <a:noFill/>
          </a:ln>
        </p:spPr>
        <p:txBody>
          <a:bodyPr spcFirstLastPara="1" wrap="square" lIns="68575" tIns="68575" rIns="68575" bIns="68575" anchor="ctr" anchorCtr="0"/>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80" name="Google Shape;80;p18"/>
          <p:cNvSpPr txBox="1">
            <a:spLocks noGrp="1"/>
          </p:cNvSpPr>
          <p:nvPr>
            <p:ph type="body" idx="1"/>
          </p:nvPr>
        </p:nvSpPr>
        <p:spPr>
          <a:xfrm>
            <a:off x="628650" y="1369219"/>
            <a:ext cx="3886200" cy="3263400"/>
          </a:xfrm>
          <a:prstGeom prst="rect">
            <a:avLst/>
          </a:prstGeom>
          <a:noFill/>
          <a:ln>
            <a:noFill/>
          </a:ln>
        </p:spPr>
        <p:txBody>
          <a:bodyPr spcFirstLastPara="1"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1" name="Google Shape;81;p18"/>
          <p:cNvSpPr txBox="1">
            <a:spLocks noGrp="1"/>
          </p:cNvSpPr>
          <p:nvPr>
            <p:ph type="body" idx="2"/>
          </p:nvPr>
        </p:nvSpPr>
        <p:spPr>
          <a:xfrm>
            <a:off x="4629150" y="1369219"/>
            <a:ext cx="3886200" cy="3263400"/>
          </a:xfrm>
          <a:prstGeom prst="rect">
            <a:avLst/>
          </a:prstGeom>
          <a:noFill/>
          <a:ln>
            <a:noFill/>
          </a:ln>
        </p:spPr>
        <p:txBody>
          <a:bodyPr spcFirstLastPara="1"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2" name="Google Shape;82;p18"/>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83" name="Google Shape;83;p18"/>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84" name="Google Shape;84;p18"/>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a:solidFill>
                  <a:srgbClr val="888888"/>
                </a:solidFill>
                <a:latin typeface="Calibri"/>
                <a:ea typeface="Calibri"/>
                <a:cs typeface="Calibri"/>
                <a:sym typeface="Calibri"/>
              </a:defRPr>
            </a:lvl1pPr>
            <a:lvl2pPr marL="0" marR="0" lvl="1" indent="0" algn="r" rtl="0">
              <a:spcBef>
                <a:spcPts val="0"/>
              </a:spcBef>
              <a:buNone/>
              <a:defRPr sz="900">
                <a:solidFill>
                  <a:srgbClr val="888888"/>
                </a:solidFill>
                <a:latin typeface="Calibri"/>
                <a:ea typeface="Calibri"/>
                <a:cs typeface="Calibri"/>
                <a:sym typeface="Calibri"/>
              </a:defRPr>
            </a:lvl2pPr>
            <a:lvl3pPr marL="0" marR="0" lvl="2" indent="0" algn="r" rtl="0">
              <a:spcBef>
                <a:spcPts val="0"/>
              </a:spcBef>
              <a:buNone/>
              <a:defRPr sz="900">
                <a:solidFill>
                  <a:srgbClr val="888888"/>
                </a:solidFill>
                <a:latin typeface="Calibri"/>
                <a:ea typeface="Calibri"/>
                <a:cs typeface="Calibri"/>
                <a:sym typeface="Calibri"/>
              </a:defRPr>
            </a:lvl3pPr>
            <a:lvl4pPr marL="0" marR="0" lvl="3" indent="0" algn="r" rtl="0">
              <a:spcBef>
                <a:spcPts val="0"/>
              </a:spcBef>
              <a:buNone/>
              <a:defRPr sz="900">
                <a:solidFill>
                  <a:srgbClr val="888888"/>
                </a:solidFill>
                <a:latin typeface="Calibri"/>
                <a:ea typeface="Calibri"/>
                <a:cs typeface="Calibri"/>
                <a:sym typeface="Calibri"/>
              </a:defRPr>
            </a:lvl4pPr>
            <a:lvl5pPr marL="0" marR="0" lvl="4" indent="0" algn="r" rtl="0">
              <a:spcBef>
                <a:spcPts val="0"/>
              </a:spcBef>
              <a:buNone/>
              <a:defRPr sz="900">
                <a:solidFill>
                  <a:srgbClr val="888888"/>
                </a:solidFill>
                <a:latin typeface="Calibri"/>
                <a:ea typeface="Calibri"/>
                <a:cs typeface="Calibri"/>
                <a:sym typeface="Calibri"/>
              </a:defRPr>
            </a:lvl5pPr>
            <a:lvl6pPr marL="0" marR="0" lvl="5" indent="0" algn="r" rtl="0">
              <a:spcBef>
                <a:spcPts val="0"/>
              </a:spcBef>
              <a:buNone/>
              <a:defRPr sz="900">
                <a:solidFill>
                  <a:srgbClr val="888888"/>
                </a:solidFill>
                <a:latin typeface="Calibri"/>
                <a:ea typeface="Calibri"/>
                <a:cs typeface="Calibri"/>
                <a:sym typeface="Calibri"/>
              </a:defRPr>
            </a:lvl6pPr>
            <a:lvl7pPr marL="0" marR="0" lvl="6" indent="0" algn="r" rtl="0">
              <a:spcBef>
                <a:spcPts val="0"/>
              </a:spcBef>
              <a:buNone/>
              <a:defRPr sz="900">
                <a:solidFill>
                  <a:srgbClr val="888888"/>
                </a:solidFill>
                <a:latin typeface="Calibri"/>
                <a:ea typeface="Calibri"/>
                <a:cs typeface="Calibri"/>
                <a:sym typeface="Calibri"/>
              </a:defRPr>
            </a:lvl7pPr>
            <a:lvl8pPr marL="0" marR="0" lvl="7" indent="0" algn="r" rtl="0">
              <a:spcBef>
                <a:spcPts val="0"/>
              </a:spcBef>
              <a:buNone/>
              <a:defRPr sz="900">
                <a:solidFill>
                  <a:srgbClr val="888888"/>
                </a:solidFill>
                <a:latin typeface="Calibri"/>
                <a:ea typeface="Calibri"/>
                <a:cs typeface="Calibri"/>
                <a:sym typeface="Calibri"/>
              </a:defRPr>
            </a:lvl8pPr>
            <a:lvl9pPr marL="0" marR="0" lvl="8" indent="0" algn="r" rtl="0">
              <a:spcBef>
                <a:spcPts val="0"/>
              </a:spcBef>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5"/>
        <p:cNvGrpSpPr/>
        <p:nvPr/>
      </p:nvGrpSpPr>
      <p:grpSpPr>
        <a:xfrm>
          <a:off x="0" y="0"/>
          <a:ext cx="0" cy="0"/>
          <a:chOff x="0" y="0"/>
          <a:chExt cx="0" cy="0"/>
        </a:xfrm>
      </p:grpSpPr>
      <p:sp>
        <p:nvSpPr>
          <p:cNvPr id="86" name="Google Shape;86;p19"/>
          <p:cNvSpPr txBox="1">
            <a:spLocks noGrp="1"/>
          </p:cNvSpPr>
          <p:nvPr>
            <p:ph type="title"/>
          </p:nvPr>
        </p:nvSpPr>
        <p:spPr>
          <a:xfrm>
            <a:off x="629841" y="273844"/>
            <a:ext cx="7886700" cy="994200"/>
          </a:xfrm>
          <a:prstGeom prst="rect">
            <a:avLst/>
          </a:prstGeom>
          <a:noFill/>
          <a:ln>
            <a:noFill/>
          </a:ln>
        </p:spPr>
        <p:txBody>
          <a:bodyPr spcFirstLastPara="1" wrap="square" lIns="68575" tIns="68575" rIns="68575" bIns="68575" anchor="ctr" anchorCtr="0"/>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87" name="Google Shape;87;p19"/>
          <p:cNvSpPr txBox="1">
            <a:spLocks noGrp="1"/>
          </p:cNvSpPr>
          <p:nvPr>
            <p:ph type="body" idx="1"/>
          </p:nvPr>
        </p:nvSpPr>
        <p:spPr>
          <a:xfrm>
            <a:off x="629841" y="1260872"/>
            <a:ext cx="3868500" cy="618000"/>
          </a:xfrm>
          <a:prstGeom prst="rect">
            <a:avLst/>
          </a:prstGeom>
          <a:noFill/>
          <a:ln>
            <a:noFill/>
          </a:ln>
        </p:spPr>
        <p:txBody>
          <a:bodyPr spcFirstLastPara="1" wrap="square" lIns="68575" tIns="68575" rIns="68575" bIns="68575" anchor="b" anchorCtr="0"/>
          <a:lstStyle>
            <a:lvl1pPr marL="457200" marR="0" lvl="0" indent="-228600" algn="l" rtl="0">
              <a:lnSpc>
                <a:spcPct val="90000"/>
              </a:lnSpc>
              <a:spcBef>
                <a:spcPts val="8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00"/>
              </a:spcBef>
              <a:spcAft>
                <a:spcPts val="0"/>
              </a:spcAft>
              <a:buClr>
                <a:schemeClr val="dk1"/>
              </a:buClr>
              <a:buSzPts val="15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00"/>
              </a:spcBef>
              <a:spcAft>
                <a:spcPts val="0"/>
              </a:spcAft>
              <a:buClr>
                <a:schemeClr val="dk1"/>
              </a:buClr>
              <a:buSzPts val="14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88" name="Google Shape;88;p19"/>
          <p:cNvSpPr txBox="1">
            <a:spLocks noGrp="1"/>
          </p:cNvSpPr>
          <p:nvPr>
            <p:ph type="body" idx="2"/>
          </p:nvPr>
        </p:nvSpPr>
        <p:spPr>
          <a:xfrm>
            <a:off x="629841" y="1878806"/>
            <a:ext cx="3868500" cy="2763300"/>
          </a:xfrm>
          <a:prstGeom prst="rect">
            <a:avLst/>
          </a:prstGeom>
          <a:noFill/>
          <a:ln>
            <a:noFill/>
          </a:ln>
        </p:spPr>
        <p:txBody>
          <a:bodyPr spcFirstLastPara="1"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89" name="Google Shape;89;p19"/>
          <p:cNvSpPr txBox="1">
            <a:spLocks noGrp="1"/>
          </p:cNvSpPr>
          <p:nvPr>
            <p:ph type="body" idx="3"/>
          </p:nvPr>
        </p:nvSpPr>
        <p:spPr>
          <a:xfrm>
            <a:off x="4629150" y="1260872"/>
            <a:ext cx="3887400" cy="618000"/>
          </a:xfrm>
          <a:prstGeom prst="rect">
            <a:avLst/>
          </a:prstGeom>
          <a:noFill/>
          <a:ln>
            <a:noFill/>
          </a:ln>
        </p:spPr>
        <p:txBody>
          <a:bodyPr spcFirstLastPara="1" wrap="square" lIns="68575" tIns="68575" rIns="68575" bIns="68575" anchor="b" anchorCtr="0"/>
          <a:lstStyle>
            <a:lvl1pPr marL="457200" marR="0" lvl="0" indent="-228600" algn="l" rtl="0">
              <a:lnSpc>
                <a:spcPct val="90000"/>
              </a:lnSpc>
              <a:spcBef>
                <a:spcPts val="80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00"/>
              </a:spcBef>
              <a:spcAft>
                <a:spcPts val="0"/>
              </a:spcAft>
              <a:buClr>
                <a:schemeClr val="dk1"/>
              </a:buClr>
              <a:buSzPts val="15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00"/>
              </a:spcBef>
              <a:spcAft>
                <a:spcPts val="0"/>
              </a:spcAft>
              <a:buClr>
                <a:schemeClr val="dk1"/>
              </a:buClr>
              <a:buSzPts val="14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00"/>
              </a:spcBef>
              <a:spcAft>
                <a:spcPts val="0"/>
              </a:spcAft>
              <a:buClr>
                <a:schemeClr val="dk1"/>
              </a:buClr>
              <a:buSzPts val="12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90" name="Google Shape;90;p19"/>
          <p:cNvSpPr txBox="1">
            <a:spLocks noGrp="1"/>
          </p:cNvSpPr>
          <p:nvPr>
            <p:ph type="body" idx="4"/>
          </p:nvPr>
        </p:nvSpPr>
        <p:spPr>
          <a:xfrm>
            <a:off x="4629150" y="1878806"/>
            <a:ext cx="3887400" cy="2763300"/>
          </a:xfrm>
          <a:prstGeom prst="rect">
            <a:avLst/>
          </a:prstGeom>
          <a:noFill/>
          <a:ln>
            <a:noFill/>
          </a:ln>
        </p:spPr>
        <p:txBody>
          <a:bodyPr spcFirstLastPara="1"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91" name="Google Shape;91;p19"/>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92" name="Google Shape;92;p19"/>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93" name="Google Shape;93;p19"/>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a:solidFill>
                  <a:srgbClr val="888888"/>
                </a:solidFill>
                <a:latin typeface="Calibri"/>
                <a:ea typeface="Calibri"/>
                <a:cs typeface="Calibri"/>
                <a:sym typeface="Calibri"/>
              </a:defRPr>
            </a:lvl1pPr>
            <a:lvl2pPr marL="0" marR="0" lvl="1" indent="0" algn="r" rtl="0">
              <a:spcBef>
                <a:spcPts val="0"/>
              </a:spcBef>
              <a:buNone/>
              <a:defRPr sz="900">
                <a:solidFill>
                  <a:srgbClr val="888888"/>
                </a:solidFill>
                <a:latin typeface="Calibri"/>
                <a:ea typeface="Calibri"/>
                <a:cs typeface="Calibri"/>
                <a:sym typeface="Calibri"/>
              </a:defRPr>
            </a:lvl2pPr>
            <a:lvl3pPr marL="0" marR="0" lvl="2" indent="0" algn="r" rtl="0">
              <a:spcBef>
                <a:spcPts val="0"/>
              </a:spcBef>
              <a:buNone/>
              <a:defRPr sz="900">
                <a:solidFill>
                  <a:srgbClr val="888888"/>
                </a:solidFill>
                <a:latin typeface="Calibri"/>
                <a:ea typeface="Calibri"/>
                <a:cs typeface="Calibri"/>
                <a:sym typeface="Calibri"/>
              </a:defRPr>
            </a:lvl3pPr>
            <a:lvl4pPr marL="0" marR="0" lvl="3" indent="0" algn="r" rtl="0">
              <a:spcBef>
                <a:spcPts val="0"/>
              </a:spcBef>
              <a:buNone/>
              <a:defRPr sz="900">
                <a:solidFill>
                  <a:srgbClr val="888888"/>
                </a:solidFill>
                <a:latin typeface="Calibri"/>
                <a:ea typeface="Calibri"/>
                <a:cs typeface="Calibri"/>
                <a:sym typeface="Calibri"/>
              </a:defRPr>
            </a:lvl4pPr>
            <a:lvl5pPr marL="0" marR="0" lvl="4" indent="0" algn="r" rtl="0">
              <a:spcBef>
                <a:spcPts val="0"/>
              </a:spcBef>
              <a:buNone/>
              <a:defRPr sz="900">
                <a:solidFill>
                  <a:srgbClr val="888888"/>
                </a:solidFill>
                <a:latin typeface="Calibri"/>
                <a:ea typeface="Calibri"/>
                <a:cs typeface="Calibri"/>
                <a:sym typeface="Calibri"/>
              </a:defRPr>
            </a:lvl5pPr>
            <a:lvl6pPr marL="0" marR="0" lvl="5" indent="0" algn="r" rtl="0">
              <a:spcBef>
                <a:spcPts val="0"/>
              </a:spcBef>
              <a:buNone/>
              <a:defRPr sz="900">
                <a:solidFill>
                  <a:srgbClr val="888888"/>
                </a:solidFill>
                <a:latin typeface="Calibri"/>
                <a:ea typeface="Calibri"/>
                <a:cs typeface="Calibri"/>
                <a:sym typeface="Calibri"/>
              </a:defRPr>
            </a:lvl6pPr>
            <a:lvl7pPr marL="0" marR="0" lvl="6" indent="0" algn="r" rtl="0">
              <a:spcBef>
                <a:spcPts val="0"/>
              </a:spcBef>
              <a:buNone/>
              <a:defRPr sz="900">
                <a:solidFill>
                  <a:srgbClr val="888888"/>
                </a:solidFill>
                <a:latin typeface="Calibri"/>
                <a:ea typeface="Calibri"/>
                <a:cs typeface="Calibri"/>
                <a:sym typeface="Calibri"/>
              </a:defRPr>
            </a:lvl7pPr>
            <a:lvl8pPr marL="0" marR="0" lvl="7" indent="0" algn="r" rtl="0">
              <a:spcBef>
                <a:spcPts val="0"/>
              </a:spcBef>
              <a:buNone/>
              <a:defRPr sz="900">
                <a:solidFill>
                  <a:srgbClr val="888888"/>
                </a:solidFill>
                <a:latin typeface="Calibri"/>
                <a:ea typeface="Calibri"/>
                <a:cs typeface="Calibri"/>
                <a:sym typeface="Calibri"/>
              </a:defRPr>
            </a:lvl8pPr>
            <a:lvl9pPr marL="0" marR="0" lvl="8" indent="0" algn="r" rtl="0">
              <a:spcBef>
                <a:spcPts val="0"/>
              </a:spcBef>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4"/>
        <p:cNvGrpSpPr/>
        <p:nvPr/>
      </p:nvGrpSpPr>
      <p:grpSpPr>
        <a:xfrm>
          <a:off x="0" y="0"/>
          <a:ext cx="0" cy="0"/>
          <a:chOff x="0" y="0"/>
          <a:chExt cx="0" cy="0"/>
        </a:xfrm>
      </p:grpSpPr>
      <p:sp>
        <p:nvSpPr>
          <p:cNvPr id="95" name="Google Shape;95;p20"/>
          <p:cNvSpPr txBox="1">
            <a:spLocks noGrp="1"/>
          </p:cNvSpPr>
          <p:nvPr>
            <p:ph type="title"/>
          </p:nvPr>
        </p:nvSpPr>
        <p:spPr>
          <a:xfrm>
            <a:off x="628650" y="273844"/>
            <a:ext cx="7886700" cy="994200"/>
          </a:xfrm>
          <a:prstGeom prst="rect">
            <a:avLst/>
          </a:prstGeom>
          <a:noFill/>
          <a:ln>
            <a:noFill/>
          </a:ln>
        </p:spPr>
        <p:txBody>
          <a:bodyPr spcFirstLastPara="1" wrap="square" lIns="68575" tIns="68575" rIns="68575" bIns="68575" anchor="ctr" anchorCtr="0"/>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96" name="Google Shape;96;p20"/>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97" name="Google Shape;97;p20"/>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98" name="Google Shape;98;p20"/>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a:solidFill>
                  <a:srgbClr val="888888"/>
                </a:solidFill>
                <a:latin typeface="Calibri"/>
                <a:ea typeface="Calibri"/>
                <a:cs typeface="Calibri"/>
                <a:sym typeface="Calibri"/>
              </a:defRPr>
            </a:lvl1pPr>
            <a:lvl2pPr marL="0" marR="0" lvl="1" indent="0" algn="r" rtl="0">
              <a:spcBef>
                <a:spcPts val="0"/>
              </a:spcBef>
              <a:buNone/>
              <a:defRPr sz="900">
                <a:solidFill>
                  <a:srgbClr val="888888"/>
                </a:solidFill>
                <a:latin typeface="Calibri"/>
                <a:ea typeface="Calibri"/>
                <a:cs typeface="Calibri"/>
                <a:sym typeface="Calibri"/>
              </a:defRPr>
            </a:lvl2pPr>
            <a:lvl3pPr marL="0" marR="0" lvl="2" indent="0" algn="r" rtl="0">
              <a:spcBef>
                <a:spcPts val="0"/>
              </a:spcBef>
              <a:buNone/>
              <a:defRPr sz="900">
                <a:solidFill>
                  <a:srgbClr val="888888"/>
                </a:solidFill>
                <a:latin typeface="Calibri"/>
                <a:ea typeface="Calibri"/>
                <a:cs typeface="Calibri"/>
                <a:sym typeface="Calibri"/>
              </a:defRPr>
            </a:lvl3pPr>
            <a:lvl4pPr marL="0" marR="0" lvl="3" indent="0" algn="r" rtl="0">
              <a:spcBef>
                <a:spcPts val="0"/>
              </a:spcBef>
              <a:buNone/>
              <a:defRPr sz="900">
                <a:solidFill>
                  <a:srgbClr val="888888"/>
                </a:solidFill>
                <a:latin typeface="Calibri"/>
                <a:ea typeface="Calibri"/>
                <a:cs typeface="Calibri"/>
                <a:sym typeface="Calibri"/>
              </a:defRPr>
            </a:lvl4pPr>
            <a:lvl5pPr marL="0" marR="0" lvl="4" indent="0" algn="r" rtl="0">
              <a:spcBef>
                <a:spcPts val="0"/>
              </a:spcBef>
              <a:buNone/>
              <a:defRPr sz="900">
                <a:solidFill>
                  <a:srgbClr val="888888"/>
                </a:solidFill>
                <a:latin typeface="Calibri"/>
                <a:ea typeface="Calibri"/>
                <a:cs typeface="Calibri"/>
                <a:sym typeface="Calibri"/>
              </a:defRPr>
            </a:lvl5pPr>
            <a:lvl6pPr marL="0" marR="0" lvl="5" indent="0" algn="r" rtl="0">
              <a:spcBef>
                <a:spcPts val="0"/>
              </a:spcBef>
              <a:buNone/>
              <a:defRPr sz="900">
                <a:solidFill>
                  <a:srgbClr val="888888"/>
                </a:solidFill>
                <a:latin typeface="Calibri"/>
                <a:ea typeface="Calibri"/>
                <a:cs typeface="Calibri"/>
                <a:sym typeface="Calibri"/>
              </a:defRPr>
            </a:lvl6pPr>
            <a:lvl7pPr marL="0" marR="0" lvl="6" indent="0" algn="r" rtl="0">
              <a:spcBef>
                <a:spcPts val="0"/>
              </a:spcBef>
              <a:buNone/>
              <a:defRPr sz="900">
                <a:solidFill>
                  <a:srgbClr val="888888"/>
                </a:solidFill>
                <a:latin typeface="Calibri"/>
                <a:ea typeface="Calibri"/>
                <a:cs typeface="Calibri"/>
                <a:sym typeface="Calibri"/>
              </a:defRPr>
            </a:lvl7pPr>
            <a:lvl8pPr marL="0" marR="0" lvl="7" indent="0" algn="r" rtl="0">
              <a:spcBef>
                <a:spcPts val="0"/>
              </a:spcBef>
              <a:buNone/>
              <a:defRPr sz="900">
                <a:solidFill>
                  <a:srgbClr val="888888"/>
                </a:solidFill>
                <a:latin typeface="Calibri"/>
                <a:ea typeface="Calibri"/>
                <a:cs typeface="Calibri"/>
                <a:sym typeface="Calibri"/>
              </a:defRPr>
            </a:lvl8pPr>
            <a:lvl9pPr marL="0" marR="0" lvl="8" indent="0" algn="r" rtl="0">
              <a:spcBef>
                <a:spcPts val="0"/>
              </a:spcBef>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99"/>
        <p:cNvGrpSpPr/>
        <p:nvPr/>
      </p:nvGrpSpPr>
      <p:grpSpPr>
        <a:xfrm>
          <a:off x="0" y="0"/>
          <a:ext cx="0" cy="0"/>
          <a:chOff x="0" y="0"/>
          <a:chExt cx="0" cy="0"/>
        </a:xfrm>
      </p:grpSpPr>
      <p:sp>
        <p:nvSpPr>
          <p:cNvPr id="100" name="Google Shape;100;p21"/>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01" name="Google Shape;101;p21"/>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02" name="Google Shape;102;p21"/>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a:solidFill>
                  <a:srgbClr val="888888"/>
                </a:solidFill>
                <a:latin typeface="Calibri"/>
                <a:ea typeface="Calibri"/>
                <a:cs typeface="Calibri"/>
                <a:sym typeface="Calibri"/>
              </a:defRPr>
            </a:lvl1pPr>
            <a:lvl2pPr marL="0" marR="0" lvl="1" indent="0" algn="r" rtl="0">
              <a:spcBef>
                <a:spcPts val="0"/>
              </a:spcBef>
              <a:buNone/>
              <a:defRPr sz="900">
                <a:solidFill>
                  <a:srgbClr val="888888"/>
                </a:solidFill>
                <a:latin typeface="Calibri"/>
                <a:ea typeface="Calibri"/>
                <a:cs typeface="Calibri"/>
                <a:sym typeface="Calibri"/>
              </a:defRPr>
            </a:lvl2pPr>
            <a:lvl3pPr marL="0" marR="0" lvl="2" indent="0" algn="r" rtl="0">
              <a:spcBef>
                <a:spcPts val="0"/>
              </a:spcBef>
              <a:buNone/>
              <a:defRPr sz="900">
                <a:solidFill>
                  <a:srgbClr val="888888"/>
                </a:solidFill>
                <a:latin typeface="Calibri"/>
                <a:ea typeface="Calibri"/>
                <a:cs typeface="Calibri"/>
                <a:sym typeface="Calibri"/>
              </a:defRPr>
            </a:lvl3pPr>
            <a:lvl4pPr marL="0" marR="0" lvl="3" indent="0" algn="r" rtl="0">
              <a:spcBef>
                <a:spcPts val="0"/>
              </a:spcBef>
              <a:buNone/>
              <a:defRPr sz="900">
                <a:solidFill>
                  <a:srgbClr val="888888"/>
                </a:solidFill>
                <a:latin typeface="Calibri"/>
                <a:ea typeface="Calibri"/>
                <a:cs typeface="Calibri"/>
                <a:sym typeface="Calibri"/>
              </a:defRPr>
            </a:lvl4pPr>
            <a:lvl5pPr marL="0" marR="0" lvl="4" indent="0" algn="r" rtl="0">
              <a:spcBef>
                <a:spcPts val="0"/>
              </a:spcBef>
              <a:buNone/>
              <a:defRPr sz="900">
                <a:solidFill>
                  <a:srgbClr val="888888"/>
                </a:solidFill>
                <a:latin typeface="Calibri"/>
                <a:ea typeface="Calibri"/>
                <a:cs typeface="Calibri"/>
                <a:sym typeface="Calibri"/>
              </a:defRPr>
            </a:lvl5pPr>
            <a:lvl6pPr marL="0" marR="0" lvl="5" indent="0" algn="r" rtl="0">
              <a:spcBef>
                <a:spcPts val="0"/>
              </a:spcBef>
              <a:buNone/>
              <a:defRPr sz="900">
                <a:solidFill>
                  <a:srgbClr val="888888"/>
                </a:solidFill>
                <a:latin typeface="Calibri"/>
                <a:ea typeface="Calibri"/>
                <a:cs typeface="Calibri"/>
                <a:sym typeface="Calibri"/>
              </a:defRPr>
            </a:lvl6pPr>
            <a:lvl7pPr marL="0" marR="0" lvl="6" indent="0" algn="r" rtl="0">
              <a:spcBef>
                <a:spcPts val="0"/>
              </a:spcBef>
              <a:buNone/>
              <a:defRPr sz="900">
                <a:solidFill>
                  <a:srgbClr val="888888"/>
                </a:solidFill>
                <a:latin typeface="Calibri"/>
                <a:ea typeface="Calibri"/>
                <a:cs typeface="Calibri"/>
                <a:sym typeface="Calibri"/>
              </a:defRPr>
            </a:lvl7pPr>
            <a:lvl8pPr marL="0" marR="0" lvl="7" indent="0" algn="r" rtl="0">
              <a:spcBef>
                <a:spcPts val="0"/>
              </a:spcBef>
              <a:buNone/>
              <a:defRPr sz="900">
                <a:solidFill>
                  <a:srgbClr val="888888"/>
                </a:solidFill>
                <a:latin typeface="Calibri"/>
                <a:ea typeface="Calibri"/>
                <a:cs typeface="Calibri"/>
                <a:sym typeface="Calibri"/>
              </a:defRPr>
            </a:lvl8pPr>
            <a:lvl9pPr marL="0" marR="0" lvl="8" indent="0" algn="r" rtl="0">
              <a:spcBef>
                <a:spcPts val="0"/>
              </a:spcBef>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03"/>
        <p:cNvGrpSpPr/>
        <p:nvPr/>
      </p:nvGrpSpPr>
      <p:grpSpPr>
        <a:xfrm>
          <a:off x="0" y="0"/>
          <a:ext cx="0" cy="0"/>
          <a:chOff x="0" y="0"/>
          <a:chExt cx="0" cy="0"/>
        </a:xfrm>
      </p:grpSpPr>
      <p:sp>
        <p:nvSpPr>
          <p:cNvPr id="104" name="Google Shape;104;p22"/>
          <p:cNvSpPr txBox="1">
            <a:spLocks noGrp="1"/>
          </p:cNvSpPr>
          <p:nvPr>
            <p:ph type="title"/>
          </p:nvPr>
        </p:nvSpPr>
        <p:spPr>
          <a:xfrm>
            <a:off x="629841" y="342900"/>
            <a:ext cx="2949000" cy="1200300"/>
          </a:xfrm>
          <a:prstGeom prst="rect">
            <a:avLst/>
          </a:prstGeom>
          <a:noFill/>
          <a:ln>
            <a:noFill/>
          </a:ln>
        </p:spPr>
        <p:txBody>
          <a:bodyPr spcFirstLastPara="1" wrap="square" lIns="68575" tIns="68575" rIns="68575" bIns="68575" anchor="b" anchorCtr="0"/>
          <a:lstStyle>
            <a:lvl1pPr marR="0" lvl="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05" name="Google Shape;105;p22"/>
          <p:cNvSpPr txBox="1">
            <a:spLocks noGrp="1"/>
          </p:cNvSpPr>
          <p:nvPr>
            <p:ph type="body" idx="1"/>
          </p:nvPr>
        </p:nvSpPr>
        <p:spPr>
          <a:xfrm>
            <a:off x="3887391" y="740569"/>
            <a:ext cx="4629300" cy="3655200"/>
          </a:xfrm>
          <a:prstGeom prst="rect">
            <a:avLst/>
          </a:prstGeom>
          <a:noFill/>
          <a:ln>
            <a:noFill/>
          </a:ln>
        </p:spPr>
        <p:txBody>
          <a:bodyPr spcFirstLastPara="1" wrap="square" lIns="68575" tIns="68575" rIns="68575" bIns="68575" anchor="t" anchorCtr="0"/>
          <a:lstStyle>
            <a:lvl1pPr marL="457200" marR="0" lvl="0" indent="-381000" algn="l" rtl="0">
              <a:lnSpc>
                <a:spcPct val="90000"/>
              </a:lnSpc>
              <a:spcBef>
                <a:spcPts val="8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61950" algn="l" rtl="0">
              <a:lnSpc>
                <a:spcPct val="90000"/>
              </a:lnSpc>
              <a:spcBef>
                <a:spcPts val="4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2pPr>
            <a:lvl3pPr marL="1371600" marR="0" lvl="2"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4pPr>
            <a:lvl5pPr marL="2286000" marR="0" lvl="4"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5pPr>
            <a:lvl6pPr marL="2743200" marR="0" lvl="5"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6pPr>
            <a:lvl7pPr marL="3200400" marR="0" lvl="6"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7pPr>
            <a:lvl8pPr marL="3657600" marR="0" lvl="7"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8pPr>
            <a:lvl9pPr marL="4114800" marR="0" lvl="8"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9pPr>
          </a:lstStyle>
          <a:p>
            <a:endParaRPr/>
          </a:p>
        </p:txBody>
      </p:sp>
      <p:sp>
        <p:nvSpPr>
          <p:cNvPr id="106" name="Google Shape;106;p22"/>
          <p:cNvSpPr txBox="1">
            <a:spLocks noGrp="1"/>
          </p:cNvSpPr>
          <p:nvPr>
            <p:ph type="body" idx="2"/>
          </p:nvPr>
        </p:nvSpPr>
        <p:spPr>
          <a:xfrm>
            <a:off x="629841" y="1543050"/>
            <a:ext cx="2949000" cy="2858700"/>
          </a:xfrm>
          <a:prstGeom prst="rect">
            <a:avLst/>
          </a:prstGeom>
          <a:noFill/>
          <a:ln>
            <a:noFill/>
          </a:ln>
        </p:spPr>
        <p:txBody>
          <a:bodyPr spcFirstLastPara="1" wrap="square" lIns="68575" tIns="68575" rIns="68575" bIns="68575" anchor="t" anchorCtr="0"/>
          <a:lstStyle>
            <a:lvl1pPr marL="457200" marR="0" lvl="0" indent="-228600" algn="l" rtl="0">
              <a:lnSpc>
                <a:spcPct val="90000"/>
              </a:lnSpc>
              <a:spcBef>
                <a:spcPts val="8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0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9pPr>
          </a:lstStyle>
          <a:p>
            <a:endParaRPr/>
          </a:p>
        </p:txBody>
      </p:sp>
      <p:sp>
        <p:nvSpPr>
          <p:cNvPr id="107" name="Google Shape;107;p22"/>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08" name="Google Shape;108;p22"/>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09" name="Google Shape;109;p22"/>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a:solidFill>
                  <a:srgbClr val="888888"/>
                </a:solidFill>
                <a:latin typeface="Calibri"/>
                <a:ea typeface="Calibri"/>
                <a:cs typeface="Calibri"/>
                <a:sym typeface="Calibri"/>
              </a:defRPr>
            </a:lvl1pPr>
            <a:lvl2pPr marL="0" marR="0" lvl="1" indent="0" algn="r" rtl="0">
              <a:spcBef>
                <a:spcPts val="0"/>
              </a:spcBef>
              <a:buNone/>
              <a:defRPr sz="900">
                <a:solidFill>
                  <a:srgbClr val="888888"/>
                </a:solidFill>
                <a:latin typeface="Calibri"/>
                <a:ea typeface="Calibri"/>
                <a:cs typeface="Calibri"/>
                <a:sym typeface="Calibri"/>
              </a:defRPr>
            </a:lvl2pPr>
            <a:lvl3pPr marL="0" marR="0" lvl="2" indent="0" algn="r" rtl="0">
              <a:spcBef>
                <a:spcPts val="0"/>
              </a:spcBef>
              <a:buNone/>
              <a:defRPr sz="900">
                <a:solidFill>
                  <a:srgbClr val="888888"/>
                </a:solidFill>
                <a:latin typeface="Calibri"/>
                <a:ea typeface="Calibri"/>
                <a:cs typeface="Calibri"/>
                <a:sym typeface="Calibri"/>
              </a:defRPr>
            </a:lvl3pPr>
            <a:lvl4pPr marL="0" marR="0" lvl="3" indent="0" algn="r" rtl="0">
              <a:spcBef>
                <a:spcPts val="0"/>
              </a:spcBef>
              <a:buNone/>
              <a:defRPr sz="900">
                <a:solidFill>
                  <a:srgbClr val="888888"/>
                </a:solidFill>
                <a:latin typeface="Calibri"/>
                <a:ea typeface="Calibri"/>
                <a:cs typeface="Calibri"/>
                <a:sym typeface="Calibri"/>
              </a:defRPr>
            </a:lvl4pPr>
            <a:lvl5pPr marL="0" marR="0" lvl="4" indent="0" algn="r" rtl="0">
              <a:spcBef>
                <a:spcPts val="0"/>
              </a:spcBef>
              <a:buNone/>
              <a:defRPr sz="900">
                <a:solidFill>
                  <a:srgbClr val="888888"/>
                </a:solidFill>
                <a:latin typeface="Calibri"/>
                <a:ea typeface="Calibri"/>
                <a:cs typeface="Calibri"/>
                <a:sym typeface="Calibri"/>
              </a:defRPr>
            </a:lvl5pPr>
            <a:lvl6pPr marL="0" marR="0" lvl="5" indent="0" algn="r" rtl="0">
              <a:spcBef>
                <a:spcPts val="0"/>
              </a:spcBef>
              <a:buNone/>
              <a:defRPr sz="900">
                <a:solidFill>
                  <a:srgbClr val="888888"/>
                </a:solidFill>
                <a:latin typeface="Calibri"/>
                <a:ea typeface="Calibri"/>
                <a:cs typeface="Calibri"/>
                <a:sym typeface="Calibri"/>
              </a:defRPr>
            </a:lvl6pPr>
            <a:lvl7pPr marL="0" marR="0" lvl="6" indent="0" algn="r" rtl="0">
              <a:spcBef>
                <a:spcPts val="0"/>
              </a:spcBef>
              <a:buNone/>
              <a:defRPr sz="900">
                <a:solidFill>
                  <a:srgbClr val="888888"/>
                </a:solidFill>
                <a:latin typeface="Calibri"/>
                <a:ea typeface="Calibri"/>
                <a:cs typeface="Calibri"/>
                <a:sym typeface="Calibri"/>
              </a:defRPr>
            </a:lvl7pPr>
            <a:lvl8pPr marL="0" marR="0" lvl="7" indent="0" algn="r" rtl="0">
              <a:spcBef>
                <a:spcPts val="0"/>
              </a:spcBef>
              <a:buNone/>
              <a:defRPr sz="900">
                <a:solidFill>
                  <a:srgbClr val="888888"/>
                </a:solidFill>
                <a:latin typeface="Calibri"/>
                <a:ea typeface="Calibri"/>
                <a:cs typeface="Calibri"/>
                <a:sym typeface="Calibri"/>
              </a:defRPr>
            </a:lvl8pPr>
            <a:lvl9pPr marL="0" marR="0" lvl="8" indent="0" algn="r" rtl="0">
              <a:spcBef>
                <a:spcPts val="0"/>
              </a:spcBef>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0"/>
        <p:cNvGrpSpPr/>
        <p:nvPr/>
      </p:nvGrpSpPr>
      <p:grpSpPr>
        <a:xfrm>
          <a:off x="0" y="0"/>
          <a:ext cx="0" cy="0"/>
          <a:chOff x="0" y="0"/>
          <a:chExt cx="0" cy="0"/>
        </a:xfrm>
      </p:grpSpPr>
      <p:sp>
        <p:nvSpPr>
          <p:cNvPr id="111" name="Google Shape;111;p23"/>
          <p:cNvSpPr txBox="1">
            <a:spLocks noGrp="1"/>
          </p:cNvSpPr>
          <p:nvPr>
            <p:ph type="title"/>
          </p:nvPr>
        </p:nvSpPr>
        <p:spPr>
          <a:xfrm>
            <a:off x="629841" y="342900"/>
            <a:ext cx="2949000" cy="1200300"/>
          </a:xfrm>
          <a:prstGeom prst="rect">
            <a:avLst/>
          </a:prstGeom>
          <a:noFill/>
          <a:ln>
            <a:noFill/>
          </a:ln>
        </p:spPr>
        <p:txBody>
          <a:bodyPr spcFirstLastPara="1" wrap="square" lIns="68575" tIns="68575" rIns="68575" bIns="68575" anchor="b" anchorCtr="0"/>
          <a:lstStyle>
            <a:lvl1pPr marR="0" lvl="0" algn="l" rtl="0">
              <a:lnSpc>
                <a:spcPct val="90000"/>
              </a:lnSpc>
              <a:spcBef>
                <a:spcPts val="0"/>
              </a:spcBef>
              <a:spcAft>
                <a:spcPts val="0"/>
              </a:spcAft>
              <a:buClr>
                <a:schemeClr val="dk1"/>
              </a:buClr>
              <a:buSzPts val="2400"/>
              <a:buFont typeface="Calibri"/>
              <a:buNone/>
              <a:defRPr sz="24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12" name="Google Shape;112;p23"/>
          <p:cNvSpPr>
            <a:spLocks noGrp="1"/>
          </p:cNvSpPr>
          <p:nvPr>
            <p:ph type="pic" idx="2"/>
          </p:nvPr>
        </p:nvSpPr>
        <p:spPr>
          <a:xfrm>
            <a:off x="3887391" y="740569"/>
            <a:ext cx="4629300" cy="3655200"/>
          </a:xfrm>
          <a:prstGeom prst="rect">
            <a:avLst/>
          </a:prstGeom>
          <a:noFill/>
          <a:ln>
            <a:noFill/>
          </a:ln>
        </p:spPr>
        <p:txBody>
          <a:bodyPr spcFirstLastPara="1" wrap="square" lIns="68575" tIns="68575" rIns="68575" bIns="68575" anchor="t" anchorCtr="0"/>
          <a:lstStyle>
            <a:lvl1pPr marR="0" lvl="0" algn="l" rtl="0">
              <a:lnSpc>
                <a:spcPct val="90000"/>
              </a:lnSpc>
              <a:spcBef>
                <a:spcPts val="8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2100"/>
              <a:buFont typeface="Arial"/>
              <a:buNone/>
              <a:defRPr sz="210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500"/>
              <a:buFont typeface="Arial"/>
              <a:buNone/>
              <a:defRPr sz="1500" b="0" i="0" u="none" strike="noStrike" cap="none">
                <a:solidFill>
                  <a:schemeClr val="dk1"/>
                </a:solidFill>
                <a:latin typeface="Calibri"/>
                <a:ea typeface="Calibri"/>
                <a:cs typeface="Calibri"/>
                <a:sym typeface="Calibri"/>
              </a:defRPr>
            </a:lvl9pPr>
          </a:lstStyle>
          <a:p>
            <a:endParaRPr/>
          </a:p>
        </p:txBody>
      </p:sp>
      <p:sp>
        <p:nvSpPr>
          <p:cNvPr id="113" name="Google Shape;113;p23"/>
          <p:cNvSpPr txBox="1">
            <a:spLocks noGrp="1"/>
          </p:cNvSpPr>
          <p:nvPr>
            <p:ph type="body" idx="1"/>
          </p:nvPr>
        </p:nvSpPr>
        <p:spPr>
          <a:xfrm>
            <a:off x="629841" y="1543050"/>
            <a:ext cx="2949000" cy="2858700"/>
          </a:xfrm>
          <a:prstGeom prst="rect">
            <a:avLst/>
          </a:prstGeom>
          <a:noFill/>
          <a:ln>
            <a:noFill/>
          </a:ln>
        </p:spPr>
        <p:txBody>
          <a:bodyPr spcFirstLastPara="1" wrap="square" lIns="68575" tIns="68575" rIns="68575" bIns="68575" anchor="t" anchorCtr="0"/>
          <a:lstStyle>
            <a:lvl1pPr marL="457200" marR="0" lvl="0" indent="-228600" algn="l" rtl="0">
              <a:lnSpc>
                <a:spcPct val="90000"/>
              </a:lnSpc>
              <a:spcBef>
                <a:spcPts val="8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90000"/>
              </a:lnSpc>
              <a:spcBef>
                <a:spcPts val="400"/>
              </a:spcBef>
              <a:spcAft>
                <a:spcPts val="0"/>
              </a:spcAft>
              <a:buClr>
                <a:schemeClr val="dk1"/>
              </a:buClr>
              <a:buSzPts val="1100"/>
              <a:buFont typeface="Arial"/>
              <a:buNone/>
              <a:defRPr sz="1100" b="0"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40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400"/>
              </a:spcBef>
              <a:spcAft>
                <a:spcPts val="0"/>
              </a:spcAft>
              <a:buClr>
                <a:schemeClr val="dk1"/>
              </a:buClr>
              <a:buSzPts val="800"/>
              <a:buFont typeface="Arial"/>
              <a:buNone/>
              <a:defRPr sz="800" b="0" i="0" u="none" strike="noStrike" cap="none">
                <a:solidFill>
                  <a:schemeClr val="dk1"/>
                </a:solidFill>
                <a:latin typeface="Calibri"/>
                <a:ea typeface="Calibri"/>
                <a:cs typeface="Calibri"/>
                <a:sym typeface="Calibri"/>
              </a:defRPr>
            </a:lvl9pPr>
          </a:lstStyle>
          <a:p>
            <a:endParaRPr/>
          </a:p>
        </p:txBody>
      </p:sp>
      <p:sp>
        <p:nvSpPr>
          <p:cNvPr id="114" name="Google Shape;114;p23"/>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15" name="Google Shape;115;p23"/>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16" name="Google Shape;116;p2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a:solidFill>
                  <a:srgbClr val="888888"/>
                </a:solidFill>
                <a:latin typeface="Calibri"/>
                <a:ea typeface="Calibri"/>
                <a:cs typeface="Calibri"/>
                <a:sym typeface="Calibri"/>
              </a:defRPr>
            </a:lvl1pPr>
            <a:lvl2pPr marL="0" marR="0" lvl="1" indent="0" algn="r" rtl="0">
              <a:spcBef>
                <a:spcPts val="0"/>
              </a:spcBef>
              <a:buNone/>
              <a:defRPr sz="900">
                <a:solidFill>
                  <a:srgbClr val="888888"/>
                </a:solidFill>
                <a:latin typeface="Calibri"/>
                <a:ea typeface="Calibri"/>
                <a:cs typeface="Calibri"/>
                <a:sym typeface="Calibri"/>
              </a:defRPr>
            </a:lvl2pPr>
            <a:lvl3pPr marL="0" marR="0" lvl="2" indent="0" algn="r" rtl="0">
              <a:spcBef>
                <a:spcPts val="0"/>
              </a:spcBef>
              <a:buNone/>
              <a:defRPr sz="900">
                <a:solidFill>
                  <a:srgbClr val="888888"/>
                </a:solidFill>
                <a:latin typeface="Calibri"/>
                <a:ea typeface="Calibri"/>
                <a:cs typeface="Calibri"/>
                <a:sym typeface="Calibri"/>
              </a:defRPr>
            </a:lvl3pPr>
            <a:lvl4pPr marL="0" marR="0" lvl="3" indent="0" algn="r" rtl="0">
              <a:spcBef>
                <a:spcPts val="0"/>
              </a:spcBef>
              <a:buNone/>
              <a:defRPr sz="900">
                <a:solidFill>
                  <a:srgbClr val="888888"/>
                </a:solidFill>
                <a:latin typeface="Calibri"/>
                <a:ea typeface="Calibri"/>
                <a:cs typeface="Calibri"/>
                <a:sym typeface="Calibri"/>
              </a:defRPr>
            </a:lvl4pPr>
            <a:lvl5pPr marL="0" marR="0" lvl="4" indent="0" algn="r" rtl="0">
              <a:spcBef>
                <a:spcPts val="0"/>
              </a:spcBef>
              <a:buNone/>
              <a:defRPr sz="900">
                <a:solidFill>
                  <a:srgbClr val="888888"/>
                </a:solidFill>
                <a:latin typeface="Calibri"/>
                <a:ea typeface="Calibri"/>
                <a:cs typeface="Calibri"/>
                <a:sym typeface="Calibri"/>
              </a:defRPr>
            </a:lvl5pPr>
            <a:lvl6pPr marL="0" marR="0" lvl="5" indent="0" algn="r" rtl="0">
              <a:spcBef>
                <a:spcPts val="0"/>
              </a:spcBef>
              <a:buNone/>
              <a:defRPr sz="900">
                <a:solidFill>
                  <a:srgbClr val="888888"/>
                </a:solidFill>
                <a:latin typeface="Calibri"/>
                <a:ea typeface="Calibri"/>
                <a:cs typeface="Calibri"/>
                <a:sym typeface="Calibri"/>
              </a:defRPr>
            </a:lvl6pPr>
            <a:lvl7pPr marL="0" marR="0" lvl="6" indent="0" algn="r" rtl="0">
              <a:spcBef>
                <a:spcPts val="0"/>
              </a:spcBef>
              <a:buNone/>
              <a:defRPr sz="900">
                <a:solidFill>
                  <a:srgbClr val="888888"/>
                </a:solidFill>
                <a:latin typeface="Calibri"/>
                <a:ea typeface="Calibri"/>
                <a:cs typeface="Calibri"/>
                <a:sym typeface="Calibri"/>
              </a:defRPr>
            </a:lvl7pPr>
            <a:lvl8pPr marL="0" marR="0" lvl="7" indent="0" algn="r" rtl="0">
              <a:spcBef>
                <a:spcPts val="0"/>
              </a:spcBef>
              <a:buNone/>
              <a:defRPr sz="900">
                <a:solidFill>
                  <a:srgbClr val="888888"/>
                </a:solidFill>
                <a:latin typeface="Calibri"/>
                <a:ea typeface="Calibri"/>
                <a:cs typeface="Calibri"/>
                <a:sym typeface="Calibri"/>
              </a:defRPr>
            </a:lvl8pPr>
            <a:lvl9pPr marL="0" marR="0" lvl="8" indent="0" algn="r" rtl="0">
              <a:spcBef>
                <a:spcPts val="0"/>
              </a:spcBef>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7"/>
        <p:cNvGrpSpPr/>
        <p:nvPr/>
      </p:nvGrpSpPr>
      <p:grpSpPr>
        <a:xfrm>
          <a:off x="0" y="0"/>
          <a:ext cx="0" cy="0"/>
          <a:chOff x="0" y="0"/>
          <a:chExt cx="0" cy="0"/>
        </a:xfrm>
      </p:grpSpPr>
      <p:sp>
        <p:nvSpPr>
          <p:cNvPr id="118" name="Google Shape;118;p24"/>
          <p:cNvSpPr txBox="1">
            <a:spLocks noGrp="1"/>
          </p:cNvSpPr>
          <p:nvPr>
            <p:ph type="title"/>
          </p:nvPr>
        </p:nvSpPr>
        <p:spPr>
          <a:xfrm>
            <a:off x="628650" y="273844"/>
            <a:ext cx="7886700" cy="994200"/>
          </a:xfrm>
          <a:prstGeom prst="rect">
            <a:avLst/>
          </a:prstGeom>
          <a:noFill/>
          <a:ln>
            <a:noFill/>
          </a:ln>
        </p:spPr>
        <p:txBody>
          <a:bodyPr spcFirstLastPara="1" wrap="square" lIns="68575" tIns="68575" rIns="68575" bIns="68575" anchor="ctr" anchorCtr="0"/>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19" name="Google Shape;119;p24"/>
          <p:cNvSpPr txBox="1">
            <a:spLocks noGrp="1"/>
          </p:cNvSpPr>
          <p:nvPr>
            <p:ph type="body" idx="1"/>
          </p:nvPr>
        </p:nvSpPr>
        <p:spPr>
          <a:xfrm rot="5400000">
            <a:off x="2940300" y="-942431"/>
            <a:ext cx="3263400" cy="7886700"/>
          </a:xfrm>
          <a:prstGeom prst="rect">
            <a:avLst/>
          </a:prstGeom>
          <a:noFill/>
          <a:ln>
            <a:noFill/>
          </a:ln>
        </p:spPr>
        <p:txBody>
          <a:bodyPr spcFirstLastPara="1"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20" name="Google Shape;120;p24"/>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21" name="Google Shape;121;p24"/>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22" name="Google Shape;122;p2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a:solidFill>
                  <a:srgbClr val="888888"/>
                </a:solidFill>
                <a:latin typeface="Calibri"/>
                <a:ea typeface="Calibri"/>
                <a:cs typeface="Calibri"/>
                <a:sym typeface="Calibri"/>
              </a:defRPr>
            </a:lvl1pPr>
            <a:lvl2pPr marL="0" marR="0" lvl="1" indent="0" algn="r" rtl="0">
              <a:spcBef>
                <a:spcPts val="0"/>
              </a:spcBef>
              <a:buNone/>
              <a:defRPr sz="900">
                <a:solidFill>
                  <a:srgbClr val="888888"/>
                </a:solidFill>
                <a:latin typeface="Calibri"/>
                <a:ea typeface="Calibri"/>
                <a:cs typeface="Calibri"/>
                <a:sym typeface="Calibri"/>
              </a:defRPr>
            </a:lvl2pPr>
            <a:lvl3pPr marL="0" marR="0" lvl="2" indent="0" algn="r" rtl="0">
              <a:spcBef>
                <a:spcPts val="0"/>
              </a:spcBef>
              <a:buNone/>
              <a:defRPr sz="900">
                <a:solidFill>
                  <a:srgbClr val="888888"/>
                </a:solidFill>
                <a:latin typeface="Calibri"/>
                <a:ea typeface="Calibri"/>
                <a:cs typeface="Calibri"/>
                <a:sym typeface="Calibri"/>
              </a:defRPr>
            </a:lvl3pPr>
            <a:lvl4pPr marL="0" marR="0" lvl="3" indent="0" algn="r" rtl="0">
              <a:spcBef>
                <a:spcPts val="0"/>
              </a:spcBef>
              <a:buNone/>
              <a:defRPr sz="900">
                <a:solidFill>
                  <a:srgbClr val="888888"/>
                </a:solidFill>
                <a:latin typeface="Calibri"/>
                <a:ea typeface="Calibri"/>
                <a:cs typeface="Calibri"/>
                <a:sym typeface="Calibri"/>
              </a:defRPr>
            </a:lvl4pPr>
            <a:lvl5pPr marL="0" marR="0" lvl="4" indent="0" algn="r" rtl="0">
              <a:spcBef>
                <a:spcPts val="0"/>
              </a:spcBef>
              <a:buNone/>
              <a:defRPr sz="900">
                <a:solidFill>
                  <a:srgbClr val="888888"/>
                </a:solidFill>
                <a:latin typeface="Calibri"/>
                <a:ea typeface="Calibri"/>
                <a:cs typeface="Calibri"/>
                <a:sym typeface="Calibri"/>
              </a:defRPr>
            </a:lvl5pPr>
            <a:lvl6pPr marL="0" marR="0" lvl="5" indent="0" algn="r" rtl="0">
              <a:spcBef>
                <a:spcPts val="0"/>
              </a:spcBef>
              <a:buNone/>
              <a:defRPr sz="900">
                <a:solidFill>
                  <a:srgbClr val="888888"/>
                </a:solidFill>
                <a:latin typeface="Calibri"/>
                <a:ea typeface="Calibri"/>
                <a:cs typeface="Calibri"/>
                <a:sym typeface="Calibri"/>
              </a:defRPr>
            </a:lvl6pPr>
            <a:lvl7pPr marL="0" marR="0" lvl="6" indent="0" algn="r" rtl="0">
              <a:spcBef>
                <a:spcPts val="0"/>
              </a:spcBef>
              <a:buNone/>
              <a:defRPr sz="900">
                <a:solidFill>
                  <a:srgbClr val="888888"/>
                </a:solidFill>
                <a:latin typeface="Calibri"/>
                <a:ea typeface="Calibri"/>
                <a:cs typeface="Calibri"/>
                <a:sym typeface="Calibri"/>
              </a:defRPr>
            </a:lvl7pPr>
            <a:lvl8pPr marL="0" marR="0" lvl="7" indent="0" algn="r" rtl="0">
              <a:spcBef>
                <a:spcPts val="0"/>
              </a:spcBef>
              <a:buNone/>
              <a:defRPr sz="900">
                <a:solidFill>
                  <a:srgbClr val="888888"/>
                </a:solidFill>
                <a:latin typeface="Calibri"/>
                <a:ea typeface="Calibri"/>
                <a:cs typeface="Calibri"/>
                <a:sym typeface="Calibri"/>
              </a:defRPr>
            </a:lvl8pPr>
            <a:lvl9pPr marL="0" marR="0" lvl="8" indent="0" algn="r" rtl="0">
              <a:spcBef>
                <a:spcPts val="0"/>
              </a:spcBef>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23"/>
        <p:cNvGrpSpPr/>
        <p:nvPr/>
      </p:nvGrpSpPr>
      <p:grpSpPr>
        <a:xfrm>
          <a:off x="0" y="0"/>
          <a:ext cx="0" cy="0"/>
          <a:chOff x="0" y="0"/>
          <a:chExt cx="0" cy="0"/>
        </a:xfrm>
      </p:grpSpPr>
      <p:sp>
        <p:nvSpPr>
          <p:cNvPr id="124" name="Google Shape;124;p25"/>
          <p:cNvSpPr txBox="1">
            <a:spLocks noGrp="1"/>
          </p:cNvSpPr>
          <p:nvPr>
            <p:ph type="title"/>
          </p:nvPr>
        </p:nvSpPr>
        <p:spPr>
          <a:xfrm rot="5400000">
            <a:off x="5350050" y="1467544"/>
            <a:ext cx="4359000" cy="1971600"/>
          </a:xfrm>
          <a:prstGeom prst="rect">
            <a:avLst/>
          </a:prstGeom>
          <a:noFill/>
          <a:ln>
            <a:noFill/>
          </a:ln>
        </p:spPr>
        <p:txBody>
          <a:bodyPr spcFirstLastPara="1" wrap="square" lIns="68575" tIns="68575" rIns="68575" bIns="68575" anchor="ctr" anchorCtr="0"/>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25" name="Google Shape;125;p25"/>
          <p:cNvSpPr txBox="1">
            <a:spLocks noGrp="1"/>
          </p:cNvSpPr>
          <p:nvPr>
            <p:ph type="body" idx="1"/>
          </p:nvPr>
        </p:nvSpPr>
        <p:spPr>
          <a:xfrm rot="5400000">
            <a:off x="1349475" y="-447056"/>
            <a:ext cx="4359000" cy="5800800"/>
          </a:xfrm>
          <a:prstGeom prst="rect">
            <a:avLst/>
          </a:prstGeom>
          <a:noFill/>
          <a:ln>
            <a:noFill/>
          </a:ln>
        </p:spPr>
        <p:txBody>
          <a:bodyPr spcFirstLastPara="1"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26" name="Google Shape;126;p25"/>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27" name="Google Shape;127;p25"/>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128" name="Google Shape;128;p25"/>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a:solidFill>
                  <a:srgbClr val="888888"/>
                </a:solidFill>
                <a:latin typeface="Calibri"/>
                <a:ea typeface="Calibri"/>
                <a:cs typeface="Calibri"/>
                <a:sym typeface="Calibri"/>
              </a:defRPr>
            </a:lvl1pPr>
            <a:lvl2pPr marL="0" marR="0" lvl="1" indent="0" algn="r" rtl="0">
              <a:spcBef>
                <a:spcPts val="0"/>
              </a:spcBef>
              <a:buNone/>
              <a:defRPr sz="900">
                <a:solidFill>
                  <a:srgbClr val="888888"/>
                </a:solidFill>
                <a:latin typeface="Calibri"/>
                <a:ea typeface="Calibri"/>
                <a:cs typeface="Calibri"/>
                <a:sym typeface="Calibri"/>
              </a:defRPr>
            </a:lvl2pPr>
            <a:lvl3pPr marL="0" marR="0" lvl="2" indent="0" algn="r" rtl="0">
              <a:spcBef>
                <a:spcPts val="0"/>
              </a:spcBef>
              <a:buNone/>
              <a:defRPr sz="900">
                <a:solidFill>
                  <a:srgbClr val="888888"/>
                </a:solidFill>
                <a:latin typeface="Calibri"/>
                <a:ea typeface="Calibri"/>
                <a:cs typeface="Calibri"/>
                <a:sym typeface="Calibri"/>
              </a:defRPr>
            </a:lvl3pPr>
            <a:lvl4pPr marL="0" marR="0" lvl="3" indent="0" algn="r" rtl="0">
              <a:spcBef>
                <a:spcPts val="0"/>
              </a:spcBef>
              <a:buNone/>
              <a:defRPr sz="900">
                <a:solidFill>
                  <a:srgbClr val="888888"/>
                </a:solidFill>
                <a:latin typeface="Calibri"/>
                <a:ea typeface="Calibri"/>
                <a:cs typeface="Calibri"/>
                <a:sym typeface="Calibri"/>
              </a:defRPr>
            </a:lvl4pPr>
            <a:lvl5pPr marL="0" marR="0" lvl="4" indent="0" algn="r" rtl="0">
              <a:spcBef>
                <a:spcPts val="0"/>
              </a:spcBef>
              <a:buNone/>
              <a:defRPr sz="900">
                <a:solidFill>
                  <a:srgbClr val="888888"/>
                </a:solidFill>
                <a:latin typeface="Calibri"/>
                <a:ea typeface="Calibri"/>
                <a:cs typeface="Calibri"/>
                <a:sym typeface="Calibri"/>
              </a:defRPr>
            </a:lvl5pPr>
            <a:lvl6pPr marL="0" marR="0" lvl="5" indent="0" algn="r" rtl="0">
              <a:spcBef>
                <a:spcPts val="0"/>
              </a:spcBef>
              <a:buNone/>
              <a:defRPr sz="900">
                <a:solidFill>
                  <a:srgbClr val="888888"/>
                </a:solidFill>
                <a:latin typeface="Calibri"/>
                <a:ea typeface="Calibri"/>
                <a:cs typeface="Calibri"/>
                <a:sym typeface="Calibri"/>
              </a:defRPr>
            </a:lvl6pPr>
            <a:lvl7pPr marL="0" marR="0" lvl="6" indent="0" algn="r" rtl="0">
              <a:spcBef>
                <a:spcPts val="0"/>
              </a:spcBef>
              <a:buNone/>
              <a:defRPr sz="900">
                <a:solidFill>
                  <a:srgbClr val="888888"/>
                </a:solidFill>
                <a:latin typeface="Calibri"/>
                <a:ea typeface="Calibri"/>
                <a:cs typeface="Calibri"/>
                <a:sym typeface="Calibri"/>
              </a:defRPr>
            </a:lvl7pPr>
            <a:lvl8pPr marL="0" marR="0" lvl="7" indent="0" algn="r" rtl="0">
              <a:spcBef>
                <a:spcPts val="0"/>
              </a:spcBef>
              <a:buNone/>
              <a:defRPr sz="900">
                <a:solidFill>
                  <a:srgbClr val="888888"/>
                </a:solidFill>
                <a:latin typeface="Calibri"/>
                <a:ea typeface="Calibri"/>
                <a:cs typeface="Calibri"/>
                <a:sym typeface="Calibri"/>
              </a:defRPr>
            </a:lvl8pPr>
            <a:lvl9pPr marL="0" marR="0" lvl="8" indent="0" algn="r" rtl="0">
              <a:spcBef>
                <a:spcPts val="0"/>
              </a:spcBef>
              <a:buNone/>
              <a:defRPr sz="900">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1">
          <a:blip r:embed="rId14">
            <a:alphaModFix/>
          </a:blip>
          <a:stretch>
            <a:fillRect/>
          </a:stretch>
        </a:blip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28650" y="273844"/>
            <a:ext cx="7886700" cy="994200"/>
          </a:xfrm>
          <a:prstGeom prst="rect">
            <a:avLst/>
          </a:prstGeom>
          <a:noFill/>
          <a:ln>
            <a:noFill/>
          </a:ln>
        </p:spPr>
        <p:txBody>
          <a:bodyPr spcFirstLastPara="1" wrap="square" lIns="68575" tIns="68575" rIns="68575" bIns="68575" anchor="ctr" anchorCtr="0"/>
          <a:lstStyle>
            <a:lvl1pPr marR="0" lvl="0" algn="l" rtl="0">
              <a:lnSpc>
                <a:spcPct val="90000"/>
              </a:lnSpc>
              <a:spcBef>
                <a:spcPts val="0"/>
              </a:spcBef>
              <a:spcAft>
                <a:spcPts val="0"/>
              </a:spcAft>
              <a:buClr>
                <a:schemeClr val="dk1"/>
              </a:buClr>
              <a:buSzPts val="3300"/>
              <a:buFont typeface="Calibri"/>
              <a:buNone/>
              <a:defRPr sz="3300" b="0" i="0" u="none" strike="noStrike" cap="none">
                <a:solidFill>
                  <a:schemeClr val="dk1"/>
                </a:solidFill>
                <a:latin typeface="Calibri"/>
                <a:ea typeface="Calibri"/>
                <a:cs typeface="Calibri"/>
                <a:sym typeface="Calibri"/>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52" name="Google Shape;52;p13"/>
          <p:cNvSpPr txBox="1">
            <a:spLocks noGrp="1"/>
          </p:cNvSpPr>
          <p:nvPr>
            <p:ph type="body" idx="1"/>
          </p:nvPr>
        </p:nvSpPr>
        <p:spPr>
          <a:xfrm>
            <a:off x="628650" y="1369219"/>
            <a:ext cx="7886700" cy="3263400"/>
          </a:xfrm>
          <a:prstGeom prst="rect">
            <a:avLst/>
          </a:prstGeom>
          <a:noFill/>
          <a:ln>
            <a:noFill/>
          </a:ln>
        </p:spPr>
        <p:txBody>
          <a:bodyPr spcFirstLastPara="1" wrap="square" lIns="68575" tIns="68575" rIns="68575" bIns="6857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4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4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4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53" name="Google Shape;53;p13"/>
          <p:cNvSpPr txBox="1">
            <a:spLocks noGrp="1"/>
          </p:cNvSpPr>
          <p:nvPr>
            <p:ph type="dt" idx="10"/>
          </p:nvPr>
        </p:nvSpPr>
        <p:spPr>
          <a:xfrm>
            <a:off x="628650" y="4767263"/>
            <a:ext cx="2057400" cy="273900"/>
          </a:xfrm>
          <a:prstGeom prst="rect">
            <a:avLst/>
          </a:prstGeom>
          <a:noFill/>
          <a:ln>
            <a:noFill/>
          </a:ln>
        </p:spPr>
        <p:txBody>
          <a:bodyPr spcFirstLastPara="1" wrap="square" lIns="68575" tIns="68575" rIns="68575" bIns="68575" anchor="ctr" anchorCtr="0"/>
          <a:lstStyle>
            <a:lvl1pPr marR="0" lvl="0" algn="l"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4" name="Google Shape;54;p13"/>
          <p:cNvSpPr txBox="1">
            <a:spLocks noGrp="1"/>
          </p:cNvSpPr>
          <p:nvPr>
            <p:ph type="ftr" idx="11"/>
          </p:nvPr>
        </p:nvSpPr>
        <p:spPr>
          <a:xfrm>
            <a:off x="3028950" y="4767263"/>
            <a:ext cx="3086100" cy="273900"/>
          </a:xfrm>
          <a:prstGeom prst="rect">
            <a:avLst/>
          </a:prstGeom>
          <a:noFill/>
          <a:ln>
            <a:noFill/>
          </a:ln>
        </p:spPr>
        <p:txBody>
          <a:bodyPr spcFirstLastPara="1" wrap="square" lIns="68575" tIns="68575" rIns="68575" bIns="68575" anchor="ctr" anchorCtr="0"/>
          <a:lstStyle>
            <a:lvl1pPr marR="0" lvl="0" algn="ctr" rtl="0">
              <a:spcBef>
                <a:spcPts val="0"/>
              </a:spcBef>
              <a:spcAft>
                <a:spcPts val="0"/>
              </a:spcAft>
              <a:buSzPts val="1100"/>
              <a:buNone/>
              <a:defRPr sz="9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100"/>
              <a:buNone/>
              <a:defRPr sz="1400" b="0" i="0" u="none" strike="noStrike" cap="none">
                <a:solidFill>
                  <a:schemeClr val="dk1"/>
                </a:solidFill>
                <a:latin typeface="Calibri"/>
                <a:ea typeface="Calibri"/>
                <a:cs typeface="Calibri"/>
                <a:sym typeface="Calibri"/>
              </a:defRPr>
            </a:lvl9pPr>
          </a:lstStyle>
          <a:p>
            <a:endParaRPr/>
          </a:p>
        </p:txBody>
      </p:sp>
      <p:sp>
        <p:nvSpPr>
          <p:cNvPr id="55" name="Google Shape;55;p13"/>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spcBef>
                <a:spcPts val="0"/>
              </a:spcBef>
              <a:buNone/>
              <a:defRPr sz="900" b="0" i="0" u="none" strike="noStrike" cap="none">
                <a:solidFill>
                  <a:srgbClr val="888888"/>
                </a:solidFill>
                <a:latin typeface="Calibri"/>
                <a:ea typeface="Calibri"/>
                <a:cs typeface="Calibri"/>
                <a:sym typeface="Calibri"/>
              </a:defRPr>
            </a:lvl1pPr>
            <a:lvl2pPr marL="0" marR="0" lvl="1" indent="0" algn="r" rtl="0">
              <a:spcBef>
                <a:spcPts val="0"/>
              </a:spcBef>
              <a:buNone/>
              <a:defRPr sz="900" b="0" i="0" u="none" strike="noStrike" cap="none">
                <a:solidFill>
                  <a:srgbClr val="888888"/>
                </a:solidFill>
                <a:latin typeface="Calibri"/>
                <a:ea typeface="Calibri"/>
                <a:cs typeface="Calibri"/>
                <a:sym typeface="Calibri"/>
              </a:defRPr>
            </a:lvl2pPr>
            <a:lvl3pPr marL="0" marR="0" lvl="2" indent="0" algn="r" rtl="0">
              <a:spcBef>
                <a:spcPts val="0"/>
              </a:spcBef>
              <a:buNone/>
              <a:defRPr sz="900" b="0" i="0" u="none" strike="noStrike" cap="none">
                <a:solidFill>
                  <a:srgbClr val="888888"/>
                </a:solidFill>
                <a:latin typeface="Calibri"/>
                <a:ea typeface="Calibri"/>
                <a:cs typeface="Calibri"/>
                <a:sym typeface="Calibri"/>
              </a:defRPr>
            </a:lvl3pPr>
            <a:lvl4pPr marL="0" marR="0" lvl="3" indent="0" algn="r" rtl="0">
              <a:spcBef>
                <a:spcPts val="0"/>
              </a:spcBef>
              <a:buNone/>
              <a:defRPr sz="900" b="0" i="0" u="none" strike="noStrike" cap="none">
                <a:solidFill>
                  <a:srgbClr val="888888"/>
                </a:solidFill>
                <a:latin typeface="Calibri"/>
                <a:ea typeface="Calibri"/>
                <a:cs typeface="Calibri"/>
                <a:sym typeface="Calibri"/>
              </a:defRPr>
            </a:lvl4pPr>
            <a:lvl5pPr marL="0" marR="0" lvl="4" indent="0" algn="r" rtl="0">
              <a:spcBef>
                <a:spcPts val="0"/>
              </a:spcBef>
              <a:buNone/>
              <a:defRPr sz="900" b="0" i="0" u="none" strike="noStrike" cap="none">
                <a:solidFill>
                  <a:srgbClr val="888888"/>
                </a:solidFill>
                <a:latin typeface="Calibri"/>
                <a:ea typeface="Calibri"/>
                <a:cs typeface="Calibri"/>
                <a:sym typeface="Calibri"/>
              </a:defRPr>
            </a:lvl5pPr>
            <a:lvl6pPr marL="0" marR="0" lvl="5" indent="0" algn="r" rtl="0">
              <a:spcBef>
                <a:spcPts val="0"/>
              </a:spcBef>
              <a:buNone/>
              <a:defRPr sz="900" b="0" i="0" u="none" strike="noStrike" cap="none">
                <a:solidFill>
                  <a:srgbClr val="888888"/>
                </a:solidFill>
                <a:latin typeface="Calibri"/>
                <a:ea typeface="Calibri"/>
                <a:cs typeface="Calibri"/>
                <a:sym typeface="Calibri"/>
              </a:defRPr>
            </a:lvl6pPr>
            <a:lvl7pPr marL="0" marR="0" lvl="6" indent="0" algn="r" rtl="0">
              <a:spcBef>
                <a:spcPts val="0"/>
              </a:spcBef>
              <a:buNone/>
              <a:defRPr sz="900" b="0" i="0" u="none" strike="noStrike" cap="none">
                <a:solidFill>
                  <a:srgbClr val="888888"/>
                </a:solidFill>
                <a:latin typeface="Calibri"/>
                <a:ea typeface="Calibri"/>
                <a:cs typeface="Calibri"/>
                <a:sym typeface="Calibri"/>
              </a:defRPr>
            </a:lvl7pPr>
            <a:lvl8pPr marL="0" marR="0" lvl="7" indent="0" algn="r" rtl="0">
              <a:spcBef>
                <a:spcPts val="0"/>
              </a:spcBef>
              <a:buNone/>
              <a:defRPr sz="900" b="0" i="0" u="none" strike="noStrike" cap="none">
                <a:solidFill>
                  <a:srgbClr val="888888"/>
                </a:solidFill>
                <a:latin typeface="Calibri"/>
                <a:ea typeface="Calibri"/>
                <a:cs typeface="Calibri"/>
                <a:sym typeface="Calibri"/>
              </a:defRPr>
            </a:lvl8pPr>
            <a:lvl9pPr marL="0" marR="0" lvl="8" indent="0" algn="r" rtl="0">
              <a:spcBef>
                <a:spcPts val="0"/>
              </a:spcBef>
              <a:buNone/>
              <a:defRPr sz="9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s://www.damarcharteracademy.org/title-i-ix/" TargetMode="External"/><Relationship Id="rId2" Type="http://schemas.openxmlformats.org/officeDocument/2006/relationships/notesSlide" Target="../notesSlides/notesSlide1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s://www.damarcharteracademy.org/title-i-ix/" TargetMode="External"/><Relationship Id="rId2" Type="http://schemas.openxmlformats.org/officeDocument/2006/relationships/notesSlide" Target="../notesSlides/notesSlide12.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hyperlink" Target="mailto:julieg@damarcharteracademy.org" TargetMode="External"/><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8" Type="http://schemas.openxmlformats.org/officeDocument/2006/relationships/hyperlink" Target="https://www.khanacademy.org/" TargetMode="External"/><Relationship Id="rId13" Type="http://schemas.openxmlformats.org/officeDocument/2006/relationships/hyperlink" Target="http://www.madlibs.com/apps/" TargetMode="External"/><Relationship Id="rId18" Type="http://schemas.openxmlformats.org/officeDocument/2006/relationships/hyperlink" Target="https://tinybop.com/apps" TargetMode="External"/><Relationship Id="rId3" Type="http://schemas.openxmlformats.org/officeDocument/2006/relationships/hyperlink" Target="https://www.commonsensemedia.org/" TargetMode="External"/><Relationship Id="rId7" Type="http://schemas.openxmlformats.org/officeDocument/2006/relationships/hyperlink" Target="https://www.arcademics.com/" TargetMode="External"/><Relationship Id="rId12" Type="http://schemas.openxmlformats.org/officeDocument/2006/relationships/hyperlink" Target="https://learnwithhomer.com/" TargetMode="External"/><Relationship Id="rId17" Type="http://schemas.openxmlformats.org/officeDocument/2006/relationships/hyperlink" Target="https://www.splashmath.com/apps" TargetMode="External"/><Relationship Id="rId2" Type="http://schemas.openxmlformats.org/officeDocument/2006/relationships/notesSlide" Target="../notesSlides/notesSlide15.xml"/><Relationship Id="rId16" Type="http://schemas.openxmlformats.org/officeDocument/2006/relationships/hyperlink" Target="https://www.originatorkids.com/?p=1008" TargetMode="External"/><Relationship Id="rId20" Type="http://schemas.openxmlformats.org/officeDocument/2006/relationships/hyperlink" Target="https://www.gonoodle.com/" TargetMode="External"/><Relationship Id="rId1" Type="http://schemas.openxmlformats.org/officeDocument/2006/relationships/slideLayout" Target="../slideLayouts/slideLayout13.xml"/><Relationship Id="rId6" Type="http://schemas.openxmlformats.org/officeDocument/2006/relationships/hyperlink" Target="https://www.abcmouse.com/abt/homepage" TargetMode="External"/><Relationship Id="rId11" Type="http://schemas.openxmlformats.org/officeDocument/2006/relationships/hyperlink" Target="https://www.brainpop.com/about/apps/" TargetMode="External"/><Relationship Id="rId5" Type="http://schemas.openxmlformats.org/officeDocument/2006/relationships/image" Target="../media/image3.png"/><Relationship Id="rId15" Type="http://schemas.openxmlformats.org/officeDocument/2006/relationships/hyperlink" Target="https://dragonbox.com/" TargetMode="External"/><Relationship Id="rId10" Type="http://schemas.openxmlformats.org/officeDocument/2006/relationships/hyperlink" Target="https://bobbooks.com/product/reading-magic-1-app/" TargetMode="External"/><Relationship Id="rId19" Type="http://schemas.openxmlformats.org/officeDocument/2006/relationships/hyperlink" Target="https://www.duolingo.com/" TargetMode="External"/><Relationship Id="rId4" Type="http://schemas.openxmlformats.org/officeDocument/2006/relationships/hyperlink" Target="https://www.damarcharteracademy.org/family-resources/" TargetMode="External"/><Relationship Id="rId9" Type="http://schemas.openxmlformats.org/officeDocument/2006/relationships/hyperlink" Target="https://app.kidslisten.org/" TargetMode="External"/><Relationship Id="rId14" Type="http://schemas.openxmlformats.org/officeDocument/2006/relationships/hyperlink" Target="https://codespark.com/"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mailto:corac@damarcharteracademy.org" TargetMode="External"/><Relationship Id="rId2" Type="http://schemas.openxmlformats.org/officeDocument/2006/relationships/notesSlide" Target="../notesSlides/notesSlide17.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mailto:julief@damarcharteracademy.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s://www.in.gov/doe/students/assessment/" TargetMode="External"/><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p:nvPr/>
        </p:nvSpPr>
        <p:spPr>
          <a:xfrm>
            <a:off x="27300" y="0"/>
            <a:ext cx="2241300" cy="4497900"/>
          </a:xfrm>
          <a:prstGeom prst="rect">
            <a:avLst/>
          </a:prstGeom>
          <a:solidFill>
            <a:srgbClr val="FECF00"/>
          </a:solidFill>
          <a:ln w="38100" cap="flat" cmpd="sng">
            <a:solidFill>
              <a:srgbClr val="151E4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6"/>
          <p:cNvSpPr/>
          <p:nvPr/>
        </p:nvSpPr>
        <p:spPr>
          <a:xfrm>
            <a:off x="577950" y="621275"/>
            <a:ext cx="7988100" cy="1447800"/>
          </a:xfrm>
          <a:prstGeom prst="rect">
            <a:avLst/>
          </a:prstGeom>
          <a:solidFill>
            <a:srgbClr val="FFFFFF"/>
          </a:solidFill>
          <a:ln w="47625" cap="flat" cmpd="sng">
            <a:solidFill>
              <a:srgbClr val="151E4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6"/>
          <p:cNvSpPr txBox="1"/>
          <p:nvPr/>
        </p:nvSpPr>
        <p:spPr>
          <a:xfrm>
            <a:off x="27300" y="2932650"/>
            <a:ext cx="2241300" cy="141075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600" b="1" dirty="0">
                <a:solidFill>
                  <a:srgbClr val="151E49"/>
                </a:solidFill>
                <a:latin typeface="Pacifico"/>
                <a:ea typeface="Pacifico"/>
                <a:cs typeface="Pacifico"/>
                <a:sym typeface="Pacifico"/>
              </a:rPr>
              <a:t>Damar Charter Academy</a:t>
            </a:r>
            <a:endParaRPr sz="1600" dirty="0">
              <a:solidFill>
                <a:srgbClr val="151E49"/>
              </a:solidFill>
              <a:latin typeface="Pacifico"/>
              <a:ea typeface="Pacifico"/>
              <a:cs typeface="Pacifico"/>
              <a:sym typeface="Pacifico"/>
            </a:endParaRPr>
          </a:p>
          <a:p>
            <a:pPr marL="0" lvl="0" indent="0" algn="l" rtl="0">
              <a:spcBef>
                <a:spcPts val="0"/>
              </a:spcBef>
              <a:spcAft>
                <a:spcPts val="0"/>
              </a:spcAft>
              <a:buNone/>
            </a:pPr>
            <a:endParaRPr sz="1600" b="1" dirty="0">
              <a:solidFill>
                <a:srgbClr val="151E49"/>
              </a:solidFill>
              <a:latin typeface="Pacifico"/>
              <a:ea typeface="Pacifico"/>
              <a:cs typeface="Pacifico"/>
              <a:sym typeface="Pacifico"/>
            </a:endParaRPr>
          </a:p>
          <a:p>
            <a:pPr marL="0" lvl="0" indent="0" algn="ctr" rtl="0">
              <a:spcBef>
                <a:spcPts val="0"/>
              </a:spcBef>
              <a:spcAft>
                <a:spcPts val="0"/>
              </a:spcAft>
              <a:buNone/>
            </a:pPr>
            <a:r>
              <a:rPr lang="en-US" sz="1600" b="1" dirty="0">
                <a:solidFill>
                  <a:srgbClr val="151E49"/>
                </a:solidFill>
                <a:latin typeface="Pacifico"/>
                <a:ea typeface="Pacifico"/>
                <a:cs typeface="Pacifico"/>
                <a:sym typeface="Pacifico"/>
              </a:rPr>
              <a:t>August 7</a:t>
            </a:r>
            <a:r>
              <a:rPr lang="en-US" sz="1600" b="1" baseline="30000" dirty="0">
                <a:solidFill>
                  <a:srgbClr val="151E49"/>
                </a:solidFill>
                <a:latin typeface="Pacifico"/>
                <a:ea typeface="Pacifico"/>
                <a:cs typeface="Pacifico"/>
                <a:sym typeface="Pacifico"/>
              </a:rPr>
              <a:t>th</a:t>
            </a:r>
            <a:r>
              <a:rPr lang="en-US" sz="1600" b="1" dirty="0">
                <a:solidFill>
                  <a:srgbClr val="151E49"/>
                </a:solidFill>
                <a:latin typeface="Pacifico"/>
                <a:ea typeface="Pacifico"/>
                <a:cs typeface="Pacifico"/>
                <a:sym typeface="Pacifico"/>
              </a:rPr>
              <a:t> &amp; 13</a:t>
            </a:r>
            <a:r>
              <a:rPr lang="en-US" sz="1600" b="1" baseline="30000" dirty="0">
                <a:solidFill>
                  <a:srgbClr val="151E49"/>
                </a:solidFill>
                <a:latin typeface="Pacifico"/>
                <a:ea typeface="Pacifico"/>
                <a:cs typeface="Pacifico"/>
                <a:sym typeface="Pacifico"/>
              </a:rPr>
              <a:t>th</a:t>
            </a:r>
            <a:r>
              <a:rPr lang="en-US" sz="1600" b="1" dirty="0">
                <a:solidFill>
                  <a:srgbClr val="151E49"/>
                </a:solidFill>
                <a:latin typeface="Pacifico"/>
                <a:ea typeface="Pacifico"/>
                <a:cs typeface="Pacifico"/>
                <a:sym typeface="Pacifico"/>
              </a:rPr>
              <a:t>, 2024</a:t>
            </a:r>
            <a:endParaRPr sz="1600" dirty="0">
              <a:solidFill>
                <a:srgbClr val="151E49"/>
              </a:solidFill>
              <a:latin typeface="Pacifico"/>
              <a:ea typeface="Pacifico"/>
              <a:cs typeface="Pacifico"/>
              <a:sym typeface="Pacifico"/>
            </a:endParaRPr>
          </a:p>
        </p:txBody>
      </p:sp>
      <p:pic>
        <p:nvPicPr>
          <p:cNvPr id="137" name="Google Shape;137;p26" descr="580b57fcd9996e24bc43c53e.png"/>
          <p:cNvPicPr preferRelativeResize="0"/>
          <p:nvPr/>
        </p:nvPicPr>
        <p:blipFill rotWithShape="1">
          <a:blip r:embed="rId3">
            <a:alphaModFix/>
          </a:blip>
          <a:srcRect/>
          <a:stretch/>
        </p:blipFill>
        <p:spPr>
          <a:xfrm>
            <a:off x="27301" y="4574102"/>
            <a:ext cx="549000" cy="549000"/>
          </a:xfrm>
          <a:prstGeom prst="rect">
            <a:avLst/>
          </a:prstGeom>
          <a:noFill/>
          <a:ln>
            <a:noFill/>
          </a:ln>
        </p:spPr>
      </p:pic>
      <p:sp>
        <p:nvSpPr>
          <p:cNvPr id="138" name="Google Shape;138;p26"/>
          <p:cNvSpPr txBox="1"/>
          <p:nvPr/>
        </p:nvSpPr>
        <p:spPr>
          <a:xfrm>
            <a:off x="482175" y="46759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dirty="0">
                <a:solidFill>
                  <a:srgbClr val="FFFFFF"/>
                </a:solidFill>
                <a:latin typeface="Arial"/>
                <a:ea typeface="Arial"/>
                <a:cs typeface="Arial"/>
                <a:sym typeface="Arial"/>
              </a:rPr>
              <a:t>@EducateIN</a:t>
            </a:r>
            <a:endParaRPr sz="1800" dirty="0"/>
          </a:p>
        </p:txBody>
      </p:sp>
      <p:sp>
        <p:nvSpPr>
          <p:cNvPr id="139" name="Google Shape;139;p26"/>
          <p:cNvSpPr txBox="1"/>
          <p:nvPr/>
        </p:nvSpPr>
        <p:spPr>
          <a:xfrm>
            <a:off x="702475" y="690575"/>
            <a:ext cx="7524600" cy="1190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5400" dirty="0">
                <a:solidFill>
                  <a:srgbClr val="141B4D"/>
                </a:solidFill>
                <a:latin typeface="Carter One"/>
                <a:ea typeface="Carter One"/>
                <a:cs typeface="Carter One"/>
                <a:sym typeface="Carter One"/>
              </a:rPr>
              <a:t>Title I Annual Meeting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27425" y="1825365"/>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1921815"/>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b="1" dirty="0">
                <a:solidFill>
                  <a:srgbClr val="141B4D"/>
                </a:solidFill>
                <a:latin typeface="Playfair Display"/>
                <a:ea typeface="Playfair Display"/>
                <a:cs typeface="Playfair Display"/>
                <a:sym typeface="Playfair Display"/>
              </a:rPr>
              <a:t>Title I Parent Notification Requirements</a:t>
            </a:r>
            <a:endParaRPr sz="28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1765285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algn="ctr"/>
            <a:r>
              <a:rPr lang="en" sz="3600" b="1" dirty="0">
                <a:solidFill>
                  <a:srgbClr val="141B4D"/>
                </a:solidFill>
                <a:latin typeface="Playfair Display"/>
                <a:ea typeface="Playfair Display"/>
                <a:cs typeface="Playfair Display"/>
                <a:sym typeface="Playfair Display"/>
              </a:rPr>
              <a:t>Parent Involvement Policy</a:t>
            </a:r>
            <a:endParaRPr sz="3600" b="1" dirty="0">
              <a:solidFill>
                <a:srgbClr val="141B4D"/>
              </a:solidFill>
              <a:latin typeface="Playfair Display"/>
              <a:ea typeface="Playfair Display"/>
              <a:cs typeface="Playfair Display"/>
              <a:sym typeface="Playfair Display"/>
            </a:endParaRPr>
          </a:p>
        </p:txBody>
      </p:sp>
      <p:sp>
        <p:nvSpPr>
          <p:cNvPr id="148" name="Google Shape;148;p27"/>
          <p:cNvSpPr txBox="1"/>
          <p:nvPr/>
        </p:nvSpPr>
        <p:spPr>
          <a:xfrm>
            <a:off x="734775" y="1200050"/>
            <a:ext cx="7866900" cy="3450248"/>
          </a:xfrm>
          <a:prstGeom prst="rect">
            <a:avLst/>
          </a:prstGeom>
          <a:noFill/>
          <a:ln>
            <a:noFill/>
          </a:ln>
        </p:spPr>
        <p:txBody>
          <a:bodyPr spcFirstLastPara="1" wrap="square" lIns="91425" tIns="91425" rIns="91425" bIns="91425" anchor="t" anchorCtr="0">
            <a:noAutofit/>
          </a:bodyPr>
          <a:lstStyle/>
          <a:p>
            <a:endParaRPr lang="en-US" altLang="en-US" sz="2000" dirty="0">
              <a:latin typeface="Calibri" panose="020F0502020204030204" pitchFamily="34" charset="0"/>
            </a:endParaRPr>
          </a:p>
          <a:p>
            <a:pPr marL="285750" indent="-285750">
              <a:buFont typeface="Arial" panose="020B0604020202020204" pitchFamily="34" charset="0"/>
              <a:buChar char="•"/>
            </a:pPr>
            <a:r>
              <a:rPr lang="en-US" altLang="en-US" sz="2000" dirty="0">
                <a:latin typeface="Calibri" panose="020F0502020204030204" pitchFamily="34" charset="0"/>
              </a:rPr>
              <a:t>Both the District and the School Parental Involvement Policies may be found on our website at:  </a:t>
            </a:r>
            <a:r>
              <a:rPr lang="en-US" altLang="en-US" sz="2000" dirty="0">
                <a:latin typeface="Calibri" panose="020F0502020204030204" pitchFamily="34" charset="0"/>
                <a:hlinkClick r:id="rId3"/>
              </a:rPr>
              <a:t>https://www.damarcharteracademy.org/title-i-ix/</a:t>
            </a:r>
            <a:r>
              <a:rPr lang="en-US" altLang="en-US" sz="2000" dirty="0">
                <a:latin typeface="Calibri" panose="020F0502020204030204" pitchFamily="34" charset="0"/>
              </a:rPr>
              <a:t> </a:t>
            </a:r>
          </a:p>
          <a:p>
            <a:pPr lvl="5"/>
            <a:endParaRPr lang="en-US" altLang="en-US" sz="2000" b="1" u="sng" dirty="0">
              <a:latin typeface="Calibri" panose="020F0502020204030204" pitchFamily="34" charset="0"/>
            </a:endParaRPr>
          </a:p>
          <a:p>
            <a:pPr marL="285750" indent="-285750">
              <a:buFont typeface="Arial" panose="020B0604020202020204" pitchFamily="34" charset="0"/>
              <a:buChar char="•"/>
            </a:pPr>
            <a:r>
              <a:rPr lang="en-US" altLang="en-US" sz="2000" dirty="0">
                <a:latin typeface="Calibri" panose="020F0502020204030204" pitchFamily="34" charset="0"/>
              </a:rPr>
              <a:t>Parents may also contact the school for a copy. </a:t>
            </a:r>
          </a:p>
          <a:p>
            <a:endParaRPr lang="en-US" altLang="en-US" sz="2000" dirty="0">
              <a:latin typeface="Calibri" panose="020F0502020204030204" pitchFamily="34" charset="0"/>
            </a:endParaRPr>
          </a:p>
          <a:p>
            <a:pPr marL="285750" indent="-285750">
              <a:buFont typeface="Arial" panose="020B0604020202020204" pitchFamily="34" charset="0"/>
              <a:buChar char="•"/>
            </a:pPr>
            <a:r>
              <a:rPr lang="en-US" altLang="en-US" sz="2000" dirty="0">
                <a:latin typeface="Calibri" panose="020F0502020204030204" pitchFamily="34" charset="0"/>
              </a:rPr>
              <a:t>Parents may contact the school at any time to discuss these policies and/or participate in the annual meeting to review and revise Title I policies.</a:t>
            </a:r>
          </a:p>
          <a:p>
            <a:endParaRPr lang="en-US" altLang="en-US" sz="2000" dirty="0">
              <a:latin typeface="Calibri" panose="020F0502020204030204" pitchFamily="34" charset="0"/>
            </a:endParaRPr>
          </a:p>
        </p:txBody>
      </p:sp>
      <p:pic>
        <p:nvPicPr>
          <p:cNvPr id="149" name="Google Shape;149;p27" descr="580b57fcd9996e24bc43c53e.png"/>
          <p:cNvPicPr preferRelativeResize="0"/>
          <p:nvPr/>
        </p:nvPicPr>
        <p:blipFill rotWithShape="1">
          <a:blip r:embed="rId4">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a:buClr>
                <a:srgbClr val="FFFFFF"/>
              </a:buClr>
            </a:pPr>
            <a:r>
              <a:rPr lang="en" sz="1800" b="1">
                <a:solidFill>
                  <a:srgbClr val="FFFFFF"/>
                </a:solidFill>
              </a:rPr>
              <a:t>@EducateIN</a:t>
            </a:r>
            <a:endParaRPr sz="1800"/>
          </a:p>
        </p:txBody>
      </p:sp>
    </p:spTree>
    <p:extLst>
      <p:ext uri="{BB962C8B-B14F-4D97-AF65-F5344CB8AC3E}">
        <p14:creationId xmlns:p14="http://schemas.microsoft.com/office/powerpoint/2010/main" val="1066089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algn="ctr"/>
            <a:r>
              <a:rPr lang="en" sz="3600" b="1" dirty="0">
                <a:solidFill>
                  <a:srgbClr val="141B4D"/>
                </a:solidFill>
                <a:latin typeface="Playfair Display"/>
                <a:ea typeface="Playfair Display"/>
                <a:cs typeface="Playfair Display"/>
                <a:sym typeface="Playfair Display"/>
              </a:rPr>
              <a:t>School-Parent Compact</a:t>
            </a:r>
            <a:endParaRPr sz="3600" b="1" dirty="0">
              <a:solidFill>
                <a:srgbClr val="141B4D"/>
              </a:solidFill>
              <a:latin typeface="Playfair Display"/>
              <a:ea typeface="Playfair Display"/>
              <a:cs typeface="Playfair Display"/>
              <a:sym typeface="Playfair Display"/>
            </a:endParaRPr>
          </a:p>
        </p:txBody>
      </p:sp>
      <p:sp>
        <p:nvSpPr>
          <p:cNvPr id="148" name="Google Shape;148;p27"/>
          <p:cNvSpPr txBox="1"/>
          <p:nvPr/>
        </p:nvSpPr>
        <p:spPr>
          <a:xfrm>
            <a:off x="734775" y="1200050"/>
            <a:ext cx="7866900" cy="3450248"/>
          </a:xfrm>
          <a:prstGeom prst="rect">
            <a:avLst/>
          </a:prstGeom>
          <a:noFill/>
          <a:ln>
            <a:noFill/>
          </a:ln>
        </p:spPr>
        <p:txBody>
          <a:bodyPr spcFirstLastPara="1" wrap="square" lIns="91425" tIns="91425" rIns="91425" bIns="91425" anchor="t" anchorCtr="0">
            <a:noAutofit/>
          </a:bodyPr>
          <a:lstStyle/>
          <a:p>
            <a:pPr lvl="5"/>
            <a:endParaRPr lang="en-US" altLang="en-US" sz="1600" b="1" u="sng" dirty="0">
              <a:latin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We value what you do to help your child succeed in school. One part of our school’s parent and family engagement policy is this school-parent compact. This compact is developed jointly with parents and identifies ways you and school staff can share the responsibility for supporting your child’s learning.</a:t>
            </a:r>
            <a:endParaRPr lang="en-US" altLang="en-US" sz="2000" dirty="0">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endParaRPr lang="en-US" altLang="en-US" sz="16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altLang="en-US" sz="2000" dirty="0">
                <a:latin typeface="Calibri" panose="020F0502020204030204" pitchFamily="34" charset="0"/>
              </a:rPr>
              <a:t>A copy of the School-Parent Compact may be found on our website at:  </a:t>
            </a:r>
            <a:r>
              <a:rPr lang="en-US" altLang="en-US" sz="2000" dirty="0">
                <a:latin typeface="Calibri" panose="020F0502020204030204" pitchFamily="34" charset="0"/>
                <a:hlinkClick r:id="rId3"/>
              </a:rPr>
              <a:t>https://www.damarcharteracademy.org/title-i-ix/</a:t>
            </a:r>
            <a:r>
              <a:rPr lang="en-US" altLang="en-US" sz="2000" dirty="0">
                <a:latin typeface="Calibri" panose="020F0502020204030204" pitchFamily="34" charset="0"/>
              </a:rPr>
              <a:t> </a:t>
            </a:r>
          </a:p>
          <a:p>
            <a:endParaRPr lang="en-US" altLang="en-US" sz="2000" dirty="0">
              <a:latin typeface="Calibri" panose="020F0502020204030204" pitchFamily="34" charset="0"/>
            </a:endParaRPr>
          </a:p>
          <a:p>
            <a:endParaRPr lang="en-US" altLang="en-US" sz="2000" dirty="0">
              <a:latin typeface="Calibri" panose="020F0502020204030204" pitchFamily="34" charset="0"/>
            </a:endParaRPr>
          </a:p>
          <a:p>
            <a:endParaRPr lang="en-US" altLang="en-US" sz="2000" dirty="0">
              <a:latin typeface="Calibri" panose="020F0502020204030204" pitchFamily="34" charset="0"/>
            </a:endParaRPr>
          </a:p>
        </p:txBody>
      </p:sp>
      <p:pic>
        <p:nvPicPr>
          <p:cNvPr id="149" name="Google Shape;149;p27" descr="580b57fcd9996e24bc43c53e.png"/>
          <p:cNvPicPr preferRelativeResize="0"/>
          <p:nvPr/>
        </p:nvPicPr>
        <p:blipFill rotWithShape="1">
          <a:blip r:embed="rId4">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a:buClr>
                <a:srgbClr val="FFFFFF"/>
              </a:buClr>
            </a:pPr>
            <a:r>
              <a:rPr lang="en" sz="1800" b="1">
                <a:solidFill>
                  <a:srgbClr val="FFFFFF"/>
                </a:solidFill>
              </a:rPr>
              <a:t>@EducateIN</a:t>
            </a:r>
            <a:endParaRPr sz="1800"/>
          </a:p>
        </p:txBody>
      </p:sp>
    </p:spTree>
    <p:extLst>
      <p:ext uri="{BB962C8B-B14F-4D97-AF65-F5344CB8AC3E}">
        <p14:creationId xmlns:p14="http://schemas.microsoft.com/office/powerpoint/2010/main" val="2431996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600" b="1" dirty="0">
                <a:solidFill>
                  <a:srgbClr val="141B4D"/>
                </a:solidFill>
                <a:latin typeface="Playfair Display"/>
                <a:ea typeface="Playfair Display"/>
                <a:cs typeface="Playfair Display"/>
                <a:sym typeface="Playfair Display"/>
              </a:rPr>
              <a:t>Parents’ Right-to-Know</a:t>
            </a:r>
            <a:endParaRPr sz="36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34775" y="1303724"/>
            <a:ext cx="7866900" cy="3346573"/>
          </a:xfrm>
          <a:prstGeom prst="rect">
            <a:avLst/>
          </a:prstGeom>
          <a:noFill/>
          <a:ln>
            <a:noFill/>
          </a:ln>
        </p:spPr>
        <p:txBody>
          <a:bodyPr spcFirstLastPara="1" wrap="square" lIns="91425" tIns="91425" rIns="91425" bIns="91425" anchor="t" anchorCtr="0">
            <a:noAutofit/>
          </a:bodyPr>
          <a:lstStyle/>
          <a:p>
            <a:pPr>
              <a:lnSpc>
                <a:spcPct val="90000"/>
              </a:lnSpc>
              <a:buSzPct val="99615"/>
              <a:defRPr/>
            </a:pPr>
            <a:r>
              <a:rPr lang="en-US" dirty="0">
                <a:latin typeface="Calibri" panose="020F0502020204030204" pitchFamily="34" charset="0"/>
              </a:rPr>
              <a:t>Parents of </a:t>
            </a:r>
            <a:r>
              <a:rPr lang="en-US" u="sng" dirty="0">
                <a:latin typeface="Calibri" panose="020F0502020204030204" pitchFamily="34" charset="0"/>
              </a:rPr>
              <a:t>all</a:t>
            </a:r>
            <a:r>
              <a:rPr lang="en-US" i="1" dirty="0">
                <a:latin typeface="Calibri" panose="020F0502020204030204" pitchFamily="34" charset="0"/>
              </a:rPr>
              <a:t> </a:t>
            </a:r>
            <a:r>
              <a:rPr lang="en-US" dirty="0">
                <a:latin typeface="Calibri" panose="020F0502020204030204" pitchFamily="34" charset="0"/>
              </a:rPr>
              <a:t>children in </a:t>
            </a:r>
            <a:r>
              <a:rPr lang="en-US" u="sng" dirty="0">
                <a:latin typeface="Calibri" panose="020F0502020204030204" pitchFamily="34" charset="0"/>
              </a:rPr>
              <a:t>all</a:t>
            </a:r>
            <a:r>
              <a:rPr lang="en-US" i="1" dirty="0">
                <a:latin typeface="Calibri" panose="020F0502020204030204" pitchFamily="34" charset="0"/>
              </a:rPr>
              <a:t> </a:t>
            </a:r>
            <a:r>
              <a:rPr lang="en-US" dirty="0">
                <a:latin typeface="Calibri" panose="020F0502020204030204" pitchFamily="34" charset="0"/>
              </a:rPr>
              <a:t>Title I schools have the right to request and receive timely information on the professional qualifications of their children’s classroom teacher(s). This notice must be sent at the start of each school year and include: </a:t>
            </a:r>
          </a:p>
          <a:p>
            <a:pPr>
              <a:lnSpc>
                <a:spcPct val="90000"/>
              </a:lnSpc>
              <a:buSzPct val="99615"/>
              <a:defRPr/>
            </a:pPr>
            <a:endParaRPr lang="en-US" dirty="0">
              <a:latin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rPr>
              <a:t>If the teacher has met State certification and licensing requirements for the grade levels and subjects for which the teacher provides instruction;</a:t>
            </a:r>
          </a:p>
          <a:p>
            <a:pPr marL="285750" indent="-285750">
              <a:buFont typeface="Arial" panose="020B0604020202020204" pitchFamily="34" charset="0"/>
              <a:buChar char="•"/>
            </a:pPr>
            <a:r>
              <a:rPr lang="en-US" dirty="0">
                <a:latin typeface="Calibri" panose="020F0502020204030204" pitchFamily="34" charset="0"/>
              </a:rPr>
              <a:t>If state certification and licensing requirements have been waived for the teacher under emergency or other temporary status;</a:t>
            </a:r>
          </a:p>
          <a:p>
            <a:pPr marL="285750" indent="-285750">
              <a:buFont typeface="Arial" panose="020B0604020202020204" pitchFamily="34" charset="0"/>
              <a:buChar char="•"/>
            </a:pPr>
            <a:r>
              <a:rPr lang="en-US" dirty="0">
                <a:latin typeface="Calibri" panose="020F0502020204030204" pitchFamily="34" charset="0"/>
              </a:rPr>
              <a:t>If the teacher is teaching in the field of discipline for which they are certified or licensed; and </a:t>
            </a:r>
          </a:p>
          <a:p>
            <a:pPr marL="285750" indent="-285750">
              <a:buFont typeface="Arial" panose="020B0604020202020204" pitchFamily="34" charset="0"/>
              <a:buChar char="•"/>
            </a:pPr>
            <a:r>
              <a:rPr lang="en-US" dirty="0">
                <a:latin typeface="Calibri" panose="020F0502020204030204" pitchFamily="34" charset="0"/>
              </a:rPr>
              <a:t>If your child is receiving Title I or Special Education services from paraprofessionals, his or her qualifications.</a:t>
            </a:r>
          </a:p>
          <a:p>
            <a:pPr marL="342900" indent="-342900">
              <a:lnSpc>
                <a:spcPct val="90000"/>
              </a:lnSpc>
              <a:buSzPct val="99615"/>
              <a:buFont typeface="Arial"/>
              <a:buChar char="•"/>
              <a:defRPr/>
            </a:pPr>
            <a:endParaRPr lang="en-US" dirty="0">
              <a:latin typeface="Calibri" panose="020F0502020204030204" pitchFamily="34" charset="0"/>
            </a:endParaRPr>
          </a:p>
          <a:p>
            <a:pPr algn="ctr" eaLnBrk="1" hangingPunct="1"/>
            <a:r>
              <a:rPr lang="en-US" altLang="en-US" b="1" dirty="0">
                <a:latin typeface="Calibri" panose="020F0502020204030204" pitchFamily="34" charset="0"/>
              </a:rPr>
              <a:t>This notice is included within the registration documents.  Parents may also request a copy of this notice and/or teacher qualifications via email (</a:t>
            </a:r>
            <a:r>
              <a:rPr lang="en-US" altLang="en-US" b="1" dirty="0">
                <a:latin typeface="Calibri" panose="020F0502020204030204" pitchFamily="34" charset="0"/>
                <a:hlinkClick r:id="rId3"/>
              </a:rPr>
              <a:t>julief@damarcharteracademy.org</a:t>
            </a:r>
            <a:r>
              <a:rPr lang="en-US" altLang="en-US" b="1" dirty="0">
                <a:latin typeface="Calibri" panose="020F0502020204030204" pitchFamily="34" charset="0"/>
              </a:rPr>
              <a:t>) or in person.</a:t>
            </a:r>
          </a:p>
          <a:p>
            <a:pPr eaLnBrk="1" hangingPunct="1"/>
            <a:endParaRPr lang="en-US" altLang="en-US" b="1" dirty="0">
              <a:latin typeface="Calibri" panose="020F0502020204030204" pitchFamily="34" charset="0"/>
            </a:endParaRPr>
          </a:p>
          <a:p>
            <a:pPr eaLnBrk="1" hangingPunct="1"/>
            <a:endParaRPr lang="en-US" altLang="en-US" b="1" dirty="0">
              <a:latin typeface="Calibri" panose="020F0502020204030204" pitchFamily="34" charset="0"/>
            </a:endParaRPr>
          </a:p>
          <a:p>
            <a:pPr>
              <a:lnSpc>
                <a:spcPct val="90000"/>
              </a:lnSpc>
              <a:buSzPct val="99615"/>
              <a:defRPr/>
            </a:pPr>
            <a:endParaRPr lang="en-US" dirty="0"/>
          </a:p>
        </p:txBody>
      </p:sp>
      <p:pic>
        <p:nvPicPr>
          <p:cNvPr id="149" name="Google Shape;149;p27" descr="580b57fcd9996e24bc43c53e.png"/>
          <p:cNvPicPr preferRelativeResize="0"/>
          <p:nvPr/>
        </p:nvPicPr>
        <p:blipFill rotWithShape="1">
          <a:blip r:embed="rId4">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716386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600" b="1" dirty="0">
                <a:solidFill>
                  <a:srgbClr val="141B4D"/>
                </a:solidFill>
                <a:latin typeface="Playfair Display"/>
                <a:ea typeface="Playfair Display"/>
                <a:cs typeface="Playfair Display"/>
                <a:sym typeface="Playfair Display"/>
              </a:rPr>
              <a:t>Parent Teacher Notice</a:t>
            </a:r>
            <a:endParaRPr sz="36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34775" y="1310119"/>
            <a:ext cx="7866900" cy="3209400"/>
          </a:xfrm>
          <a:prstGeom prst="rect">
            <a:avLst/>
          </a:prstGeom>
          <a:noFill/>
          <a:ln>
            <a:noFill/>
          </a:ln>
        </p:spPr>
        <p:txBody>
          <a:bodyPr spcFirstLastPara="1" wrap="square" lIns="91425" tIns="91425" rIns="91425" bIns="91425" anchor="t" anchorCtr="0">
            <a:noAutofit/>
          </a:bodyPr>
          <a:lstStyle/>
          <a:p>
            <a:pPr marL="285750" lvl="0" indent="-285750" algn="l" rtl="0">
              <a:spcBef>
                <a:spcPts val="0"/>
              </a:spcBef>
              <a:spcAft>
                <a:spcPts val="0"/>
              </a:spcAft>
              <a:buFont typeface="Arial" panose="020B0604020202020204" pitchFamily="34" charset="0"/>
              <a:buChar char="•"/>
            </a:pPr>
            <a:r>
              <a:rPr lang="en" sz="1800" dirty="0">
                <a:solidFill>
                  <a:srgbClr val="151E49"/>
                </a:solidFill>
                <a:latin typeface="Calibri" panose="020F0502020204030204" pitchFamily="34" charset="0"/>
                <a:ea typeface="Georgia"/>
                <a:cs typeface="Georgia"/>
                <a:sym typeface="Georgia"/>
              </a:rPr>
              <a:t>Schools are required to notify parents if their child has been taught for four or more consecutive weeks by a teacher who does not meet applicable State certification or licensure requirements at the grade level and subject area in which the teacher has been assigned.  </a:t>
            </a:r>
          </a:p>
          <a:p>
            <a:pPr marL="285750" lvl="0" indent="-285750" algn="l" rtl="0">
              <a:spcBef>
                <a:spcPts val="0"/>
              </a:spcBef>
              <a:spcAft>
                <a:spcPts val="0"/>
              </a:spcAft>
              <a:buFont typeface="Arial" panose="020B0604020202020204" pitchFamily="34" charset="0"/>
              <a:buChar char="•"/>
            </a:pPr>
            <a:endParaRPr lang="en" sz="1800" dirty="0">
              <a:solidFill>
                <a:srgbClr val="151E49"/>
              </a:solidFill>
              <a:latin typeface="Calibri" panose="020F0502020204030204" pitchFamily="34" charset="0"/>
              <a:ea typeface="Georgia"/>
              <a:cs typeface="Georgia"/>
              <a:sym typeface="Georgia"/>
            </a:endParaRPr>
          </a:p>
          <a:p>
            <a:pPr marL="285750" lvl="0" indent="-285750" algn="l" rtl="0">
              <a:spcBef>
                <a:spcPts val="0"/>
              </a:spcBef>
              <a:spcAft>
                <a:spcPts val="0"/>
              </a:spcAft>
              <a:buFont typeface="Arial" panose="020B0604020202020204" pitchFamily="34" charset="0"/>
              <a:buChar char="•"/>
            </a:pPr>
            <a:r>
              <a:rPr lang="en" sz="1800" i="1" dirty="0">
                <a:solidFill>
                  <a:srgbClr val="151E49"/>
                </a:solidFill>
                <a:latin typeface="Calibri" panose="020F0502020204030204" pitchFamily="34" charset="0"/>
                <a:ea typeface="Georgia"/>
                <a:cs typeface="Georgia"/>
                <a:sym typeface="Georgia"/>
              </a:rPr>
              <a:t>Parents will be notified via email if their child has been taught for four or more consecutive weeks by a teacher who does not meet state certifications.</a:t>
            </a:r>
            <a:endParaRPr sz="1800" i="1" dirty="0">
              <a:solidFill>
                <a:srgbClr val="151E49"/>
              </a:solidFill>
              <a:latin typeface="Calibri" panose="020F0502020204030204" pitchFamily="34" charset="0"/>
              <a:ea typeface="Georgia"/>
              <a:cs typeface="Georgia"/>
              <a:sym typeface="Georgia"/>
            </a:endParaRPr>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2135920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600" b="1" dirty="0">
                <a:solidFill>
                  <a:srgbClr val="141B4D"/>
                </a:solidFill>
                <a:latin typeface="Playfair Display"/>
                <a:ea typeface="Playfair Display"/>
                <a:cs typeface="Playfair Display"/>
                <a:sym typeface="Playfair Display"/>
              </a:rPr>
              <a:t>Engagement Resources</a:t>
            </a:r>
            <a:endParaRPr sz="3600" b="1" dirty="0">
              <a:solidFill>
                <a:srgbClr val="141B4D"/>
              </a:solidFill>
              <a:latin typeface="Playfair Display"/>
              <a:ea typeface="Playfair Display"/>
              <a:cs typeface="Playfair Display"/>
              <a:sym typeface="Playfair Display"/>
            </a:endParaRPr>
          </a:p>
        </p:txBody>
      </p:sp>
      <p:sp>
        <p:nvSpPr>
          <p:cNvPr id="148" name="Google Shape;148;p27"/>
          <p:cNvSpPr txBox="1"/>
          <p:nvPr/>
        </p:nvSpPr>
        <p:spPr>
          <a:xfrm>
            <a:off x="734775" y="1200049"/>
            <a:ext cx="7866900" cy="1260518"/>
          </a:xfrm>
          <a:prstGeom prst="rect">
            <a:avLst/>
          </a:prstGeom>
          <a:noFill/>
          <a:ln>
            <a:noFill/>
          </a:ln>
        </p:spPr>
        <p:txBody>
          <a:bodyPr spcFirstLastPara="1" wrap="square" lIns="91425" tIns="91425" rIns="91425" bIns="91425" anchor="t" anchorCtr="0">
            <a:noAutofit/>
          </a:bodyPr>
          <a:lstStyle/>
          <a:p>
            <a:pPr eaLnBrk="1" hangingPunct="1"/>
            <a:r>
              <a:rPr lang="en-US" altLang="en-US" dirty="0">
                <a:latin typeface="Calibri" panose="020F0502020204030204" pitchFamily="34" charset="0"/>
              </a:rPr>
              <a:t>Whether your child needs to spend more time reading or developing math, there is an app designed to make learning fun. Below we are listing educational apps to prevent the summer slide.  We encourage you to check out these apps on the </a:t>
            </a:r>
            <a:r>
              <a:rPr lang="en-US" b="1" u="sng" dirty="0">
                <a:solidFill>
                  <a:srgbClr val="67C18B"/>
                </a:solidFill>
                <a:effectLst/>
                <a:latin typeface="Calibri" panose="020F0502020204030204" pitchFamily="34" charset="0"/>
                <a:ea typeface="Times New Roman" panose="02020603050405020304" pitchFamily="18" charset="0"/>
                <a:cs typeface="Calibri" panose="020F0502020204030204" pitchFamily="34" charset="0"/>
                <a:hlinkClick r:id="rId3"/>
              </a:rPr>
              <a:t>Common Sense Media</a:t>
            </a:r>
            <a:r>
              <a:rPr lang="en-US" b="1" u="sng" dirty="0">
                <a:solidFill>
                  <a:srgbClr val="67C18B"/>
                </a:solidFill>
                <a:effectLst/>
                <a:latin typeface="Calibri" panose="020F0502020204030204" pitchFamily="34" charset="0"/>
                <a:ea typeface="Times New Roman" panose="02020603050405020304" pitchFamily="18" charset="0"/>
                <a:cs typeface="Calibri" panose="020F0502020204030204" pitchFamily="34" charset="0"/>
              </a:rPr>
              <a:t> </a:t>
            </a:r>
            <a:r>
              <a:rPr lang="en-US" altLang="en-US" dirty="0">
                <a:latin typeface="Calibri" panose="020F0502020204030204" pitchFamily="34" charset="0"/>
              </a:rPr>
              <a:t>website to see if the app is age-appropriate for your child</a:t>
            </a:r>
            <a:r>
              <a:rPr lang="en-US" altLang="en-US" sz="1600" dirty="0">
                <a:latin typeface="Calibri" panose="020F0502020204030204" pitchFamily="34" charset="0"/>
              </a:rPr>
              <a:t>. </a:t>
            </a:r>
            <a:r>
              <a:rPr lang="en-US" altLang="en-US" dirty="0">
                <a:latin typeface="Calibri" panose="020F0502020204030204" pitchFamily="34" charset="0"/>
              </a:rPr>
              <a:t>A full list of apps may be located on our website at: </a:t>
            </a:r>
            <a:r>
              <a:rPr lang="en-US" altLang="en-US" dirty="0">
                <a:latin typeface="Calibri" panose="020F0502020204030204" pitchFamily="34" charset="0"/>
                <a:hlinkClick r:id="rId4"/>
              </a:rPr>
              <a:t>https://www.damarcharteracademy.org/family-resources/</a:t>
            </a:r>
            <a:endParaRPr lang="en-US" altLang="en-US" dirty="0">
              <a:latin typeface="Calibri" panose="020F0502020204030204" pitchFamily="34" charset="0"/>
            </a:endParaRPr>
          </a:p>
          <a:p>
            <a:pPr eaLnBrk="1" hangingPunct="1"/>
            <a:endParaRPr lang="en-US" altLang="en-US" dirty="0">
              <a:latin typeface="Calibri" panose="020F0502020204030204" pitchFamily="34" charset="0"/>
              <a:hlinkClick r:id="" action="ppaction://noaction"/>
            </a:endParaRPr>
          </a:p>
          <a:p>
            <a:pPr eaLnBrk="1" hangingPunct="1"/>
            <a:endParaRPr lang="en-US" altLang="en-US" dirty="0">
              <a:latin typeface="Calibri" panose="020F0502020204030204" pitchFamily="34" charset="0"/>
              <a:hlinkClick r:id="" action="ppaction://noaction"/>
            </a:endParaRPr>
          </a:p>
          <a:p>
            <a:pPr eaLnBrk="1" hangingPunct="1"/>
            <a:endParaRPr lang="en-US" altLang="en-US" dirty="0">
              <a:latin typeface="Calibri" panose="020F0502020204030204" pitchFamily="34" charset="0"/>
              <a:hlinkClick r:id="" action="ppaction://noaction"/>
            </a:endParaRPr>
          </a:p>
          <a:p>
            <a:pPr eaLnBrk="1" hangingPunct="1"/>
            <a:r>
              <a:rPr lang="en-US" altLang="en-US" dirty="0">
                <a:latin typeface="Calibri" panose="020F0502020204030204" pitchFamily="34" charset="0"/>
                <a:hlinkClick r:id="" action="ppaction://noaction"/>
              </a:rPr>
              <a:t>-resources/</a:t>
            </a:r>
            <a:r>
              <a:rPr lang="en-US" altLang="en-US" dirty="0">
                <a:latin typeface="Calibri" panose="020F0502020204030204" pitchFamily="34" charset="0"/>
              </a:rPr>
              <a:t> </a:t>
            </a:r>
          </a:p>
          <a:p>
            <a:pPr marL="342900" indent="-342900" eaLnBrk="1" hangingPunct="1">
              <a:buFont typeface="Arial" panose="020B0604020202020204" pitchFamily="34" charset="0"/>
              <a:buChar char="•"/>
            </a:pPr>
            <a:endParaRPr lang="en-US" altLang="en-US" sz="2000" dirty="0">
              <a:latin typeface="Calibri" panose="020F0502020204030204" pitchFamily="34" charset="0"/>
            </a:endParaRPr>
          </a:p>
        </p:txBody>
      </p:sp>
      <p:pic>
        <p:nvPicPr>
          <p:cNvPr id="149" name="Google Shape;149;p27" descr="580b57fcd9996e24bc43c53e.png"/>
          <p:cNvPicPr preferRelativeResize="0"/>
          <p:nvPr/>
        </p:nvPicPr>
        <p:blipFill rotWithShape="1">
          <a:blip r:embed="rId5">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graphicFrame>
        <p:nvGraphicFramePr>
          <p:cNvPr id="2" name="Table 2">
            <a:extLst>
              <a:ext uri="{FF2B5EF4-FFF2-40B4-BE49-F238E27FC236}">
                <a16:creationId xmlns:a16="http://schemas.microsoft.com/office/drawing/2014/main" id="{3B0DAB29-48F7-4026-AA9B-5C3058AA9F6B}"/>
              </a:ext>
            </a:extLst>
          </p:cNvPr>
          <p:cNvGraphicFramePr>
            <a:graphicFrameLocks noGrp="1"/>
          </p:cNvGraphicFramePr>
          <p:nvPr/>
        </p:nvGraphicFramePr>
        <p:xfrm>
          <a:off x="734775" y="2460567"/>
          <a:ext cx="7810831" cy="1857542"/>
        </p:xfrm>
        <a:graphic>
          <a:graphicData uri="http://schemas.openxmlformats.org/drawingml/2006/table">
            <a:tbl>
              <a:tblPr firstRow="1" bandRow="1">
                <a:tableStyleId>{5C22544A-7EE6-4342-B048-85BDC9FD1C3A}</a:tableStyleId>
              </a:tblPr>
              <a:tblGrid>
                <a:gridCol w="1773775">
                  <a:extLst>
                    <a:ext uri="{9D8B030D-6E8A-4147-A177-3AD203B41FA5}">
                      <a16:colId xmlns:a16="http://schemas.microsoft.com/office/drawing/2014/main" val="4102966747"/>
                    </a:ext>
                  </a:extLst>
                </a:gridCol>
                <a:gridCol w="1350558">
                  <a:extLst>
                    <a:ext uri="{9D8B030D-6E8A-4147-A177-3AD203B41FA5}">
                      <a16:colId xmlns:a16="http://schemas.microsoft.com/office/drawing/2014/main" val="2437398617"/>
                    </a:ext>
                  </a:extLst>
                </a:gridCol>
                <a:gridCol w="2027230">
                  <a:extLst>
                    <a:ext uri="{9D8B030D-6E8A-4147-A177-3AD203B41FA5}">
                      <a16:colId xmlns:a16="http://schemas.microsoft.com/office/drawing/2014/main" val="584443901"/>
                    </a:ext>
                  </a:extLst>
                </a:gridCol>
                <a:gridCol w="1348152">
                  <a:extLst>
                    <a:ext uri="{9D8B030D-6E8A-4147-A177-3AD203B41FA5}">
                      <a16:colId xmlns:a16="http://schemas.microsoft.com/office/drawing/2014/main" val="1741150690"/>
                    </a:ext>
                  </a:extLst>
                </a:gridCol>
                <a:gridCol w="1311116">
                  <a:extLst>
                    <a:ext uri="{9D8B030D-6E8A-4147-A177-3AD203B41FA5}">
                      <a16:colId xmlns:a16="http://schemas.microsoft.com/office/drawing/2014/main" val="3586890098"/>
                    </a:ext>
                  </a:extLst>
                </a:gridCol>
              </a:tblGrid>
              <a:tr h="687979">
                <a:tc>
                  <a:txBody>
                    <a:bodyPr/>
                    <a:lstStyle/>
                    <a:p>
                      <a:pPr algn="ctr"/>
                      <a:r>
                        <a:rPr lang="en-US" sz="1000" dirty="0"/>
                        <a:t>Multi-Subject </a:t>
                      </a:r>
                    </a:p>
                  </a:txBody>
                  <a:tcPr anchor="ctr"/>
                </a:tc>
                <a:tc>
                  <a:txBody>
                    <a:bodyPr/>
                    <a:lstStyle/>
                    <a:p>
                      <a:pPr algn="ctr"/>
                      <a:r>
                        <a:rPr lang="en-US" sz="1200" dirty="0"/>
                        <a:t>Language Arts</a:t>
                      </a:r>
                    </a:p>
                  </a:txBody>
                  <a:tcPr anchor="ctr"/>
                </a:tc>
                <a:tc>
                  <a:txBody>
                    <a:bodyPr/>
                    <a:lstStyle/>
                    <a:p>
                      <a:pPr algn="ctr"/>
                      <a:r>
                        <a:rPr lang="en-US" sz="1200" dirty="0"/>
                        <a:t>STEM </a:t>
                      </a:r>
                    </a:p>
                  </a:txBody>
                  <a:tcPr anchor="ctr"/>
                </a:tc>
                <a:tc>
                  <a:txBody>
                    <a:bodyPr/>
                    <a:lstStyle/>
                    <a:p>
                      <a:pPr algn="ctr"/>
                      <a:r>
                        <a:rPr lang="en-US" sz="1200" dirty="0"/>
                        <a:t>Language </a:t>
                      </a:r>
                    </a:p>
                    <a:p>
                      <a:pPr algn="ctr"/>
                      <a:r>
                        <a:rPr lang="en-US" sz="1200" dirty="0"/>
                        <a:t>&amp; </a:t>
                      </a:r>
                    </a:p>
                    <a:p>
                      <a:pPr algn="ctr"/>
                      <a:r>
                        <a:rPr lang="en-US" sz="1200" dirty="0"/>
                        <a:t>World Studies</a:t>
                      </a:r>
                    </a:p>
                  </a:txBody>
                  <a:tcPr anchor="ctr"/>
                </a:tc>
                <a:tc>
                  <a:txBody>
                    <a:bodyPr/>
                    <a:lstStyle/>
                    <a:p>
                      <a:pPr algn="ctr"/>
                      <a:r>
                        <a:rPr lang="en-US" sz="1200" dirty="0"/>
                        <a:t>Movement</a:t>
                      </a:r>
                    </a:p>
                    <a:p>
                      <a:pPr algn="ctr"/>
                      <a:r>
                        <a:rPr lang="en-US" sz="1200" dirty="0"/>
                        <a:t>&amp;</a:t>
                      </a:r>
                    </a:p>
                    <a:p>
                      <a:pPr algn="ctr"/>
                      <a:r>
                        <a:rPr lang="en-US" sz="1200" dirty="0"/>
                        <a:t>Physical ED</a:t>
                      </a:r>
                    </a:p>
                  </a:txBody>
                  <a:tcPr anchor="ctr"/>
                </a:tc>
                <a:extLst>
                  <a:ext uri="{0D108BD9-81ED-4DB2-BD59-A6C34878D82A}">
                    <a16:rowId xmlns:a16="http://schemas.microsoft.com/office/drawing/2014/main" val="498126717"/>
                  </a:ext>
                </a:extLst>
              </a:tr>
              <a:tr h="1169563">
                <a:tc>
                  <a:txBody>
                    <a:bodyPr/>
                    <a:lstStyle/>
                    <a:p>
                      <a:r>
                        <a:rPr lang="en-US" sz="1050" b="1" i="0" u="sng" strike="noStrike" cap="none" dirty="0">
                          <a:solidFill>
                            <a:schemeClr val="dk1"/>
                          </a:solidFill>
                          <a:effectLst/>
                          <a:latin typeface="+mn-lt"/>
                          <a:ea typeface="+mn-ea"/>
                          <a:cs typeface="+mn-cs"/>
                          <a:sym typeface="Arial"/>
                          <a:hlinkClick r:id="rId6"/>
                        </a:rPr>
                        <a:t>ABC Mouse</a:t>
                      </a:r>
                      <a:r>
                        <a:rPr lang="en-US" sz="1050" b="1" i="0" u="sng" strike="noStrike" cap="none" dirty="0">
                          <a:solidFill>
                            <a:schemeClr val="dk1"/>
                          </a:solidFill>
                          <a:effectLst/>
                          <a:latin typeface="+mn-lt"/>
                          <a:ea typeface="+mn-ea"/>
                          <a:cs typeface="+mn-cs"/>
                          <a:sym typeface="Arial"/>
                        </a:rPr>
                        <a:t> $</a:t>
                      </a:r>
                    </a:p>
                    <a:p>
                      <a:r>
                        <a:rPr lang="en-US" sz="1000" b="1" i="0" u="sng" strike="noStrike" cap="none" dirty="0" err="1">
                          <a:solidFill>
                            <a:schemeClr val="dk1"/>
                          </a:solidFill>
                          <a:effectLst/>
                          <a:latin typeface="+mn-lt"/>
                          <a:ea typeface="+mn-ea"/>
                          <a:cs typeface="+mn-cs"/>
                          <a:sym typeface="Arial"/>
                          <a:hlinkClick r:id="rId7"/>
                        </a:rPr>
                        <a:t>Arcademic</a:t>
                      </a:r>
                      <a:r>
                        <a:rPr lang="en-US" sz="1000" b="1" i="0" u="sng" strike="noStrike" cap="none" dirty="0">
                          <a:solidFill>
                            <a:schemeClr val="dk1"/>
                          </a:solidFill>
                          <a:effectLst/>
                          <a:latin typeface="+mn-lt"/>
                          <a:ea typeface="+mn-ea"/>
                          <a:cs typeface="+mn-cs"/>
                          <a:sym typeface="Arial"/>
                          <a:hlinkClick r:id="rId7"/>
                        </a:rPr>
                        <a:t> Skill Builders</a:t>
                      </a:r>
                      <a:endParaRPr lang="en-US" sz="1050" b="1" i="0" u="sng" strike="noStrike" cap="none" dirty="0">
                        <a:solidFill>
                          <a:schemeClr val="dk1"/>
                        </a:solidFill>
                        <a:effectLst/>
                        <a:latin typeface="+mn-lt"/>
                        <a:ea typeface="+mn-ea"/>
                        <a:cs typeface="+mn-cs"/>
                        <a:sym typeface="Arial"/>
                      </a:endParaRPr>
                    </a:p>
                    <a:p>
                      <a:r>
                        <a:rPr lang="en-US" sz="1050" b="1" i="0" u="sng" strike="noStrike" cap="none" dirty="0">
                          <a:solidFill>
                            <a:schemeClr val="dk1"/>
                          </a:solidFill>
                          <a:effectLst/>
                          <a:latin typeface="+mn-lt"/>
                          <a:ea typeface="+mn-ea"/>
                          <a:cs typeface="+mn-cs"/>
                          <a:sym typeface="Arial"/>
                          <a:hlinkClick r:id="rId8"/>
                        </a:rPr>
                        <a:t>Khan Academy</a:t>
                      </a:r>
                      <a:endParaRPr lang="en-US" sz="1050" b="1" i="0" u="sng" strike="noStrike" cap="none" dirty="0">
                        <a:solidFill>
                          <a:schemeClr val="dk1"/>
                        </a:solidFill>
                        <a:effectLst/>
                        <a:latin typeface="+mn-lt"/>
                        <a:ea typeface="+mn-ea"/>
                        <a:cs typeface="+mn-cs"/>
                        <a:sym typeface="Arial"/>
                      </a:endParaRPr>
                    </a:p>
                    <a:p>
                      <a:r>
                        <a:rPr lang="en-US" sz="1050" b="1" i="0" u="sng" strike="noStrike" cap="none" dirty="0">
                          <a:solidFill>
                            <a:schemeClr val="dk1"/>
                          </a:solidFill>
                          <a:effectLst/>
                          <a:latin typeface="+mn-lt"/>
                          <a:ea typeface="+mn-ea"/>
                          <a:cs typeface="+mn-cs"/>
                          <a:sym typeface="Arial"/>
                          <a:hlinkClick r:id="rId9"/>
                        </a:rPr>
                        <a:t>Kids Listen</a:t>
                      </a:r>
                      <a:r>
                        <a:rPr lang="en-US" sz="1050" b="1" i="0" u="sng" strike="noStrike" cap="none" dirty="0">
                          <a:solidFill>
                            <a:schemeClr val="dk1"/>
                          </a:solidFill>
                          <a:effectLst/>
                          <a:latin typeface="+mn-lt"/>
                          <a:ea typeface="+mn-ea"/>
                          <a:cs typeface="+mn-cs"/>
                          <a:sym typeface="Arial"/>
                        </a:rPr>
                        <a:t> $</a:t>
                      </a:r>
                    </a:p>
                    <a:p>
                      <a:endParaRPr lang="en-US" dirty="0"/>
                    </a:p>
                  </a:txBody>
                  <a:tcPr/>
                </a:tc>
                <a:tc>
                  <a:txBody>
                    <a:bodyPr/>
                    <a:lstStyle/>
                    <a:p>
                      <a:pPr algn="ctr"/>
                      <a:r>
                        <a:rPr lang="en-US" sz="1050" b="1" i="0" u="sng" strike="noStrike" cap="none" dirty="0">
                          <a:solidFill>
                            <a:schemeClr val="dk1"/>
                          </a:solidFill>
                          <a:effectLst/>
                          <a:latin typeface="+mn-lt"/>
                          <a:ea typeface="+mn-ea"/>
                          <a:cs typeface="+mn-cs"/>
                          <a:sym typeface="Arial"/>
                          <a:hlinkClick r:id="rId10"/>
                        </a:rPr>
                        <a:t>Bob Books</a:t>
                      </a:r>
                      <a:r>
                        <a:rPr lang="en-US" sz="1050" b="1" i="0" u="sng" strike="noStrike" cap="none" dirty="0">
                          <a:solidFill>
                            <a:schemeClr val="dk1"/>
                          </a:solidFill>
                          <a:effectLst/>
                          <a:latin typeface="+mn-lt"/>
                          <a:ea typeface="+mn-ea"/>
                          <a:cs typeface="+mn-cs"/>
                          <a:sym typeface="Arial"/>
                        </a:rPr>
                        <a:t> $</a:t>
                      </a:r>
                    </a:p>
                    <a:p>
                      <a:pPr algn="ctr"/>
                      <a:r>
                        <a:rPr lang="en-US" sz="1050" b="1" i="0" u="sng" strike="noStrike" cap="none" dirty="0">
                          <a:solidFill>
                            <a:schemeClr val="dk1"/>
                          </a:solidFill>
                          <a:effectLst/>
                          <a:latin typeface="+mn-lt"/>
                          <a:ea typeface="+mn-ea"/>
                          <a:cs typeface="+mn-cs"/>
                          <a:sym typeface="Arial"/>
                          <a:hlinkClick r:id="rId11"/>
                        </a:rPr>
                        <a:t>BrainPOP</a:t>
                      </a:r>
                      <a:r>
                        <a:rPr lang="en-US" sz="1050" b="1" i="0" u="sng" strike="noStrike" cap="none" dirty="0">
                          <a:solidFill>
                            <a:schemeClr val="dk1"/>
                          </a:solidFill>
                          <a:effectLst/>
                          <a:latin typeface="+mn-lt"/>
                          <a:ea typeface="+mn-ea"/>
                          <a:cs typeface="+mn-cs"/>
                          <a:sym typeface="Arial"/>
                        </a:rPr>
                        <a:t> $</a:t>
                      </a:r>
                    </a:p>
                    <a:p>
                      <a:pPr algn="ctr"/>
                      <a:r>
                        <a:rPr lang="en-US" sz="1050" b="1" i="0" u="sng" strike="noStrike" cap="none" dirty="0">
                          <a:solidFill>
                            <a:schemeClr val="dk1"/>
                          </a:solidFill>
                          <a:effectLst/>
                          <a:latin typeface="+mn-lt"/>
                          <a:ea typeface="+mn-ea"/>
                          <a:cs typeface="+mn-cs"/>
                          <a:sym typeface="Arial"/>
                          <a:hlinkClick r:id="rId12"/>
                        </a:rPr>
                        <a:t>Homer</a:t>
                      </a:r>
                      <a:r>
                        <a:rPr lang="en-US" sz="1050" b="1" i="0" u="sng" strike="noStrike" cap="none" dirty="0">
                          <a:solidFill>
                            <a:schemeClr val="dk1"/>
                          </a:solidFill>
                          <a:effectLst/>
                          <a:latin typeface="+mn-lt"/>
                          <a:ea typeface="+mn-ea"/>
                          <a:cs typeface="+mn-cs"/>
                          <a:sym typeface="Arial"/>
                        </a:rPr>
                        <a:t> $</a:t>
                      </a:r>
                    </a:p>
                    <a:p>
                      <a:pPr algn="ctr"/>
                      <a:r>
                        <a:rPr lang="en-US" sz="1050" b="1" i="0" u="sng" strike="noStrike" cap="none" dirty="0" err="1">
                          <a:solidFill>
                            <a:schemeClr val="dk1"/>
                          </a:solidFill>
                          <a:effectLst/>
                          <a:latin typeface="+mn-lt"/>
                          <a:ea typeface="+mn-ea"/>
                          <a:cs typeface="+mn-cs"/>
                          <a:sym typeface="Arial"/>
                          <a:hlinkClick r:id="rId13"/>
                        </a:rPr>
                        <a:t>MadLibs</a:t>
                      </a:r>
                      <a:r>
                        <a:rPr lang="en-US" sz="1050" b="1" i="0" u="sng" strike="noStrike" cap="none" dirty="0">
                          <a:solidFill>
                            <a:schemeClr val="dk1"/>
                          </a:solidFill>
                          <a:effectLst/>
                          <a:latin typeface="+mn-lt"/>
                          <a:ea typeface="+mn-ea"/>
                          <a:cs typeface="+mn-cs"/>
                          <a:sym typeface="Arial"/>
                        </a:rPr>
                        <a:t>$</a:t>
                      </a:r>
                    </a:p>
                    <a:p>
                      <a:pPr algn="ctr"/>
                      <a:endParaRPr lang="en-US" sz="1050" dirty="0"/>
                    </a:p>
                  </a:txBody>
                  <a:tcPr/>
                </a:tc>
                <a:tc>
                  <a:txBody>
                    <a:bodyPr/>
                    <a:lstStyle/>
                    <a:p>
                      <a:r>
                        <a:rPr lang="en-US" sz="1050" b="1" i="0" u="sng" strike="noStrike" cap="none" dirty="0">
                          <a:solidFill>
                            <a:srgbClr val="0070C0"/>
                          </a:solidFill>
                          <a:effectLst/>
                          <a:latin typeface="+mn-lt"/>
                          <a:ea typeface="+mn-ea"/>
                          <a:cs typeface="+mn-cs"/>
                          <a:sym typeface="Arial"/>
                          <a:hlinkClick r:id="rId14">
                            <a:extLst>
                              <a:ext uri="{A12FA001-AC4F-418D-AE19-62706E023703}">
                                <ahyp:hlinkClr xmlns:ahyp="http://schemas.microsoft.com/office/drawing/2018/hyperlinkcolor" val="tx"/>
                              </a:ext>
                            </a:extLst>
                          </a:hlinkClick>
                        </a:rPr>
                        <a:t>Code Spark</a:t>
                      </a:r>
                      <a:r>
                        <a:rPr lang="en-US" sz="1050" b="1" i="0" u="sng" strike="noStrike" cap="none" dirty="0">
                          <a:solidFill>
                            <a:srgbClr val="0070C0"/>
                          </a:solidFill>
                          <a:effectLst/>
                          <a:latin typeface="+mn-lt"/>
                          <a:ea typeface="+mn-ea"/>
                          <a:cs typeface="+mn-cs"/>
                          <a:sym typeface="Arial"/>
                        </a:rPr>
                        <a:t>  </a:t>
                      </a:r>
                      <a:r>
                        <a:rPr lang="en-US" sz="1050" b="1" i="0" u="sng" strike="noStrike" cap="none" dirty="0">
                          <a:solidFill>
                            <a:schemeClr val="dk1"/>
                          </a:solidFill>
                          <a:effectLst/>
                          <a:latin typeface="+mn-lt"/>
                          <a:ea typeface="+mn-ea"/>
                          <a:cs typeface="+mn-cs"/>
                          <a:sym typeface="Arial"/>
                        </a:rPr>
                        <a:t>$</a:t>
                      </a:r>
                    </a:p>
                    <a:p>
                      <a:r>
                        <a:rPr lang="en-US" sz="1050" b="1" i="0" u="sng" strike="noStrike" cap="none" dirty="0">
                          <a:solidFill>
                            <a:schemeClr val="dk1"/>
                          </a:solidFill>
                          <a:effectLst/>
                          <a:latin typeface="+mn-lt"/>
                          <a:ea typeface="+mn-ea"/>
                          <a:cs typeface="+mn-cs"/>
                          <a:sym typeface="Arial"/>
                          <a:hlinkClick r:id="rId15"/>
                        </a:rPr>
                        <a:t>Dragon Box Math</a:t>
                      </a:r>
                      <a:r>
                        <a:rPr lang="en-US" sz="1050" b="1" i="0" u="sng" strike="noStrike" cap="none" dirty="0">
                          <a:solidFill>
                            <a:schemeClr val="dk1"/>
                          </a:solidFill>
                          <a:effectLst/>
                          <a:latin typeface="+mn-lt"/>
                          <a:ea typeface="+mn-ea"/>
                          <a:cs typeface="+mn-cs"/>
                          <a:sym typeface="Arial"/>
                        </a:rPr>
                        <a:t> $</a:t>
                      </a:r>
                      <a:endParaRPr lang="en-US" sz="1000" b="1" i="0" u="sng" strike="noStrike" cap="none" dirty="0">
                        <a:solidFill>
                          <a:schemeClr val="dk1"/>
                        </a:solidFill>
                        <a:effectLst/>
                        <a:latin typeface="+mn-lt"/>
                        <a:ea typeface="+mn-ea"/>
                        <a:cs typeface="+mn-cs"/>
                        <a:sym typeface="Arial"/>
                      </a:endParaRPr>
                    </a:p>
                    <a:p>
                      <a:r>
                        <a:rPr lang="en-US" sz="1050" b="1" i="0" u="sng" strike="noStrike" cap="none" dirty="0">
                          <a:solidFill>
                            <a:schemeClr val="dk1"/>
                          </a:solidFill>
                          <a:effectLst/>
                          <a:latin typeface="+mn-lt"/>
                          <a:ea typeface="+mn-ea"/>
                          <a:cs typeface="+mn-cs"/>
                          <a:sym typeface="Arial"/>
                          <a:hlinkClick r:id="rId16"/>
                        </a:rPr>
                        <a:t>Math Tango</a:t>
                      </a:r>
                      <a:endParaRPr lang="en-US" sz="1050" b="1" i="0" u="sng" strike="noStrike" cap="none" dirty="0">
                        <a:solidFill>
                          <a:schemeClr val="dk1"/>
                        </a:solidFill>
                        <a:effectLst/>
                        <a:latin typeface="+mn-lt"/>
                        <a:ea typeface="+mn-ea"/>
                        <a:cs typeface="+mn-cs"/>
                        <a:sym typeface="Arial"/>
                      </a:endParaRPr>
                    </a:p>
                    <a:p>
                      <a:r>
                        <a:rPr lang="en-US" sz="1050" b="1" i="0" u="sng" strike="noStrike" cap="none" dirty="0">
                          <a:solidFill>
                            <a:schemeClr val="dk1"/>
                          </a:solidFill>
                          <a:effectLst/>
                          <a:latin typeface="+mn-lt"/>
                          <a:ea typeface="+mn-ea"/>
                          <a:cs typeface="+mn-cs"/>
                          <a:sym typeface="Arial"/>
                          <a:hlinkClick r:id="rId17"/>
                        </a:rPr>
                        <a:t>Splash Math</a:t>
                      </a:r>
                      <a:r>
                        <a:rPr lang="en-US" sz="1050" b="1" i="0" u="sng" strike="noStrike" cap="none" dirty="0">
                          <a:solidFill>
                            <a:schemeClr val="dk1"/>
                          </a:solidFill>
                          <a:effectLst/>
                          <a:latin typeface="+mn-lt"/>
                          <a:ea typeface="+mn-ea"/>
                          <a:cs typeface="+mn-cs"/>
                          <a:sym typeface="Arial"/>
                        </a:rPr>
                        <a:t> $</a:t>
                      </a:r>
                    </a:p>
                    <a:p>
                      <a:r>
                        <a:rPr lang="en-US" sz="1050" b="1" i="0" u="sng" strike="noStrike" cap="none" dirty="0" err="1">
                          <a:solidFill>
                            <a:schemeClr val="dk1"/>
                          </a:solidFill>
                          <a:effectLst/>
                          <a:latin typeface="+mn-lt"/>
                          <a:ea typeface="+mn-ea"/>
                          <a:cs typeface="+mn-cs"/>
                          <a:sym typeface="Arial"/>
                          <a:hlinkClick r:id="rId18"/>
                        </a:rPr>
                        <a:t>Tinybop</a:t>
                      </a:r>
                      <a:r>
                        <a:rPr lang="en-US" sz="1050" b="1" i="0" u="sng" strike="noStrike" cap="none" dirty="0">
                          <a:solidFill>
                            <a:schemeClr val="dk1"/>
                          </a:solidFill>
                          <a:effectLst/>
                          <a:latin typeface="+mn-lt"/>
                          <a:ea typeface="+mn-ea"/>
                          <a:cs typeface="+mn-cs"/>
                          <a:sym typeface="Arial"/>
                        </a:rPr>
                        <a:t> $ </a:t>
                      </a:r>
                      <a:endParaRPr lang="en-US" sz="1050" dirty="0"/>
                    </a:p>
                  </a:txBody>
                  <a:tcPr/>
                </a:tc>
                <a:tc>
                  <a:txBody>
                    <a:bodyPr/>
                    <a:lstStyle/>
                    <a:p>
                      <a:pPr algn="ctr"/>
                      <a:r>
                        <a:rPr lang="en-US" sz="1050" b="1" i="0" u="sng" strike="noStrike" cap="none">
                          <a:solidFill>
                            <a:schemeClr val="dk1"/>
                          </a:solidFill>
                          <a:effectLst/>
                          <a:latin typeface="+mn-lt"/>
                          <a:ea typeface="+mn-ea"/>
                          <a:cs typeface="+mn-cs"/>
                          <a:sym typeface="Arial"/>
                          <a:hlinkClick r:id="rId19"/>
                        </a:rPr>
                        <a:t>DuoLingo</a:t>
                      </a:r>
                      <a:endParaRPr lang="en-US" sz="1050" dirty="0"/>
                    </a:p>
                  </a:txBody>
                  <a:tcPr/>
                </a:tc>
                <a:tc>
                  <a:txBody>
                    <a:bodyPr/>
                    <a:lstStyle/>
                    <a:p>
                      <a:pPr algn="ctr"/>
                      <a:r>
                        <a:rPr lang="en-US" sz="1050" b="1" i="0" u="sng" strike="noStrike" cap="none" dirty="0">
                          <a:solidFill>
                            <a:schemeClr val="dk1"/>
                          </a:solidFill>
                          <a:effectLst/>
                          <a:latin typeface="+mn-lt"/>
                          <a:ea typeface="+mn-ea"/>
                          <a:cs typeface="+mn-cs"/>
                          <a:sym typeface="Arial"/>
                          <a:hlinkClick r:id="rId20"/>
                        </a:rPr>
                        <a:t>Go Noodle</a:t>
                      </a:r>
                      <a:endParaRPr lang="en-US" sz="1050" dirty="0"/>
                    </a:p>
                  </a:txBody>
                  <a:tcPr/>
                </a:tc>
                <a:extLst>
                  <a:ext uri="{0D108BD9-81ED-4DB2-BD59-A6C34878D82A}">
                    <a16:rowId xmlns:a16="http://schemas.microsoft.com/office/drawing/2014/main" val="1691509170"/>
                  </a:ext>
                </a:extLst>
              </a:tr>
            </a:tbl>
          </a:graphicData>
        </a:graphic>
      </p:graphicFrame>
    </p:spTree>
    <p:extLst>
      <p:ext uri="{BB962C8B-B14F-4D97-AF65-F5344CB8AC3E}">
        <p14:creationId xmlns:p14="http://schemas.microsoft.com/office/powerpoint/2010/main" val="29767305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200" b="1" dirty="0">
                <a:solidFill>
                  <a:srgbClr val="141B4D"/>
                </a:solidFill>
                <a:latin typeface="Playfair Display"/>
                <a:ea typeface="Playfair Display"/>
                <a:cs typeface="Playfair Display"/>
                <a:sym typeface="Playfair Display"/>
              </a:rPr>
              <a:t>Parental Involvement Opportunities</a:t>
            </a:r>
            <a:endParaRPr sz="32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81338"/>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27425" y="1200050"/>
            <a:ext cx="7866900" cy="3209400"/>
          </a:xfrm>
          <a:prstGeom prst="rect">
            <a:avLst/>
          </a:prstGeom>
          <a:noFill/>
          <a:ln>
            <a:noFill/>
          </a:ln>
        </p:spPr>
        <p:txBody>
          <a:bodyPr spcFirstLastPara="1" wrap="square" lIns="91425" tIns="91425" rIns="91425" bIns="91425" anchor="t" anchorCtr="0">
            <a:noAutofit/>
          </a:bodyPr>
          <a:lstStyle/>
          <a:p>
            <a:pPr marL="342900" indent="-342900">
              <a:buFont typeface="Arial" panose="020B0604020202020204" pitchFamily="34" charset="0"/>
              <a:buChar char="•"/>
            </a:pPr>
            <a:r>
              <a:rPr lang="en-US" sz="2000" b="1" dirty="0"/>
              <a:t>Tuesday, August 7, 2024</a:t>
            </a:r>
            <a:r>
              <a:rPr lang="en-US" sz="2000" dirty="0"/>
              <a:t>-Meet the Teacher/Title 1 Annual Information Meeting (In-person)</a:t>
            </a:r>
          </a:p>
          <a:p>
            <a:endParaRPr lang="en-US" sz="2000" dirty="0"/>
          </a:p>
          <a:p>
            <a:pPr marL="342900" indent="-342900">
              <a:buFont typeface="Arial" panose="020B0604020202020204" pitchFamily="34" charset="0"/>
              <a:buChar char="•"/>
            </a:pPr>
            <a:r>
              <a:rPr lang="en-US" sz="2000" b="1" dirty="0"/>
              <a:t>Tuesday, August 13, 2024 </a:t>
            </a:r>
            <a:r>
              <a:rPr lang="en-US" sz="2000" dirty="0"/>
              <a:t>@ 10:00am- Title 1 Annual Informational Meeting/Zoom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b="1" dirty="0"/>
              <a:t>Wednesday, December 18, 2024 </a:t>
            </a:r>
            <a:r>
              <a:rPr lang="en-US" sz="2000" dirty="0"/>
              <a:t>@6:00pm- Title 1 Literacy Night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b="1" dirty="0"/>
              <a:t>Wednesday, May 28, 2025 </a:t>
            </a:r>
            <a:r>
              <a:rPr lang="en-US" sz="2000" dirty="0"/>
              <a:t>@ 1:00pm- Title 1 Math Day/End of Year Review Meeting (In-person and via Zoom)</a:t>
            </a:r>
          </a:p>
          <a:p>
            <a:pPr marL="285750" lvl="0" indent="-285750" algn="l" rtl="0">
              <a:spcBef>
                <a:spcPts val="0"/>
              </a:spcBef>
              <a:spcAft>
                <a:spcPts val="0"/>
              </a:spcAft>
              <a:buFont typeface="Arial" panose="020B0604020202020204" pitchFamily="34" charset="0"/>
              <a:buChar char="•"/>
            </a:pPr>
            <a:endParaRPr lang="en-US" sz="2000" i="1" dirty="0">
              <a:solidFill>
                <a:srgbClr val="151E49"/>
              </a:solidFill>
              <a:latin typeface="Calibri" panose="020F0502020204030204" pitchFamily="34" charset="0"/>
              <a:ea typeface="Georgia"/>
              <a:cs typeface="Georgia"/>
              <a:sym typeface="Georgia"/>
            </a:endParaRPr>
          </a:p>
          <a:p>
            <a:pPr marL="285750" lvl="0" indent="-285750" algn="l" rtl="0">
              <a:spcBef>
                <a:spcPts val="0"/>
              </a:spcBef>
              <a:spcAft>
                <a:spcPts val="0"/>
              </a:spcAft>
              <a:buFont typeface="Arial" panose="020B0604020202020204" pitchFamily="34" charset="0"/>
              <a:buChar char="•"/>
            </a:pPr>
            <a:endParaRPr lang="en-US" sz="2400" i="1" dirty="0">
              <a:solidFill>
                <a:srgbClr val="151E49"/>
              </a:solidFill>
              <a:latin typeface="Calibri" panose="020F0502020204030204" pitchFamily="34" charset="0"/>
              <a:ea typeface="Georgia"/>
              <a:cs typeface="Georgia"/>
              <a:sym typeface="Georgia"/>
            </a:endParaRPr>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2639805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algn="ctr"/>
            <a:r>
              <a:rPr lang="en" sz="3600" b="1" dirty="0">
                <a:solidFill>
                  <a:srgbClr val="141B4D"/>
                </a:solidFill>
                <a:latin typeface="Playfair Display"/>
                <a:ea typeface="Playfair Display"/>
                <a:cs typeface="Playfair Display"/>
                <a:sym typeface="Playfair Display"/>
              </a:rPr>
              <a:t>Contact Information</a:t>
            </a:r>
            <a:endParaRPr sz="36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endParaRPr/>
          </a:p>
        </p:txBody>
      </p:sp>
      <p:sp>
        <p:nvSpPr>
          <p:cNvPr id="148" name="Google Shape;148;p27"/>
          <p:cNvSpPr txBox="1"/>
          <p:nvPr/>
        </p:nvSpPr>
        <p:spPr>
          <a:xfrm>
            <a:off x="734775" y="1200050"/>
            <a:ext cx="7866900" cy="3209400"/>
          </a:xfrm>
          <a:prstGeom prst="rect">
            <a:avLst/>
          </a:prstGeom>
          <a:noFill/>
          <a:ln>
            <a:noFill/>
          </a:ln>
        </p:spPr>
        <p:txBody>
          <a:bodyPr spcFirstLastPara="1" wrap="square" lIns="91425" tIns="91425" rIns="91425" bIns="91425" anchor="t" anchorCtr="0">
            <a:noAutofit/>
          </a:bodyPr>
          <a:lstStyle/>
          <a:p>
            <a:r>
              <a:rPr lang="en" sz="2400" dirty="0">
                <a:solidFill>
                  <a:srgbClr val="151E49"/>
                </a:solidFill>
                <a:latin typeface="Calibri" panose="020F0502020204030204" pitchFamily="34" charset="0"/>
                <a:ea typeface="Georgia"/>
                <a:cs typeface="Georgia"/>
                <a:sym typeface="Georgia"/>
              </a:rPr>
              <a:t>For more information regarding Title I, contact:</a:t>
            </a:r>
          </a:p>
          <a:p>
            <a:pPr lvl="5"/>
            <a:endParaRPr lang="en" sz="1000" b="1" dirty="0">
              <a:solidFill>
                <a:srgbClr val="151E49"/>
              </a:solidFill>
              <a:latin typeface="Calibri" panose="020F0502020204030204" pitchFamily="34" charset="0"/>
              <a:ea typeface="Georgia"/>
              <a:cs typeface="Georgia"/>
              <a:sym typeface="Georgia"/>
            </a:endParaRPr>
          </a:p>
          <a:p>
            <a:pPr lvl="5"/>
            <a:r>
              <a:rPr lang="en" sz="1800" b="1" dirty="0">
                <a:solidFill>
                  <a:srgbClr val="151E49"/>
                </a:solidFill>
                <a:latin typeface="Calibri" panose="020F0502020204030204" pitchFamily="34" charset="0"/>
                <a:ea typeface="Georgia"/>
                <a:cs typeface="Georgia"/>
                <a:sym typeface="Georgia"/>
              </a:rPr>
              <a:t>Cora Collier</a:t>
            </a:r>
          </a:p>
          <a:p>
            <a:pPr lvl="4"/>
            <a:r>
              <a:rPr lang="en" sz="1800" i="1" dirty="0">
                <a:solidFill>
                  <a:srgbClr val="151E49"/>
                </a:solidFill>
                <a:latin typeface="Calibri" panose="020F0502020204030204" pitchFamily="34" charset="0"/>
                <a:ea typeface="Georgia"/>
                <a:cs typeface="Georgia"/>
                <a:sym typeface="Georgia"/>
              </a:rPr>
              <a:t>Instruction and Accountability Director</a:t>
            </a:r>
          </a:p>
          <a:p>
            <a:pPr lvl="4"/>
            <a:r>
              <a:rPr lang="en" sz="1800" dirty="0">
                <a:solidFill>
                  <a:srgbClr val="151E49"/>
                </a:solidFill>
                <a:latin typeface="Calibri" panose="020F0502020204030204" pitchFamily="34" charset="0"/>
                <a:ea typeface="Georgia"/>
                <a:cs typeface="Georgia"/>
                <a:sym typeface="Georgia"/>
                <a:hlinkClick r:id="rId3"/>
              </a:rPr>
              <a:t>corac@damarcharteracademy.org</a:t>
            </a:r>
            <a:r>
              <a:rPr lang="en" sz="1800" dirty="0">
                <a:solidFill>
                  <a:srgbClr val="151E49"/>
                </a:solidFill>
                <a:latin typeface="Calibri" panose="020F0502020204030204" pitchFamily="34" charset="0"/>
                <a:ea typeface="Georgia"/>
                <a:cs typeface="Georgia"/>
                <a:sym typeface="Georgia"/>
              </a:rPr>
              <a:t> </a:t>
            </a:r>
          </a:p>
          <a:p>
            <a:endParaRPr lang="en" sz="1000" b="1" dirty="0">
              <a:solidFill>
                <a:srgbClr val="151E49"/>
              </a:solidFill>
              <a:latin typeface="Calibri" panose="020F0502020204030204" pitchFamily="34" charset="0"/>
              <a:ea typeface="Georgia"/>
              <a:cs typeface="Georgia"/>
              <a:sym typeface="Georgia"/>
            </a:endParaRPr>
          </a:p>
          <a:p>
            <a:r>
              <a:rPr lang="en" sz="1800" b="1" dirty="0">
                <a:solidFill>
                  <a:srgbClr val="151E49"/>
                </a:solidFill>
                <a:latin typeface="Calibri" panose="020F0502020204030204" pitchFamily="34" charset="0"/>
                <a:ea typeface="Georgia"/>
                <a:cs typeface="Georgia"/>
                <a:sym typeface="Georgia"/>
              </a:rPr>
              <a:t>Julie Fenton</a:t>
            </a:r>
          </a:p>
          <a:p>
            <a:r>
              <a:rPr lang="en" sz="1800" i="1" dirty="0">
                <a:solidFill>
                  <a:srgbClr val="151E49"/>
                </a:solidFill>
                <a:latin typeface="Calibri" panose="020F0502020204030204" pitchFamily="34" charset="0"/>
                <a:ea typeface="Georgia"/>
                <a:cs typeface="Georgia"/>
                <a:sym typeface="Georgia"/>
              </a:rPr>
              <a:t>Director of Student Services</a:t>
            </a:r>
          </a:p>
          <a:p>
            <a:r>
              <a:rPr lang="en" sz="1800" dirty="0">
                <a:solidFill>
                  <a:srgbClr val="151E49"/>
                </a:solidFill>
                <a:latin typeface="Calibri" panose="020F0502020204030204" pitchFamily="34" charset="0"/>
                <a:ea typeface="Georgia"/>
                <a:cs typeface="Georgia"/>
                <a:sym typeface="Georgia"/>
                <a:hlinkClick r:id="rId4"/>
              </a:rPr>
              <a:t>julief@damarcharteracademy.org</a:t>
            </a:r>
            <a:endParaRPr lang="en" sz="1800" dirty="0">
              <a:solidFill>
                <a:srgbClr val="151E49"/>
              </a:solidFill>
              <a:latin typeface="Calibri" panose="020F0502020204030204" pitchFamily="34" charset="0"/>
              <a:ea typeface="Georgia"/>
              <a:cs typeface="Georgia"/>
              <a:sym typeface="Georgia"/>
            </a:endParaRPr>
          </a:p>
          <a:p>
            <a:endParaRPr lang="en-US" sz="1000" i="1" dirty="0">
              <a:solidFill>
                <a:srgbClr val="151E49"/>
              </a:solidFill>
              <a:latin typeface="Calibri" panose="020F0502020204030204" pitchFamily="34" charset="0"/>
              <a:ea typeface="Georgia"/>
              <a:cs typeface="Georgia"/>
              <a:sym typeface="Georgia"/>
            </a:endParaRPr>
          </a:p>
          <a:p>
            <a:endParaRPr sz="1800" i="1" dirty="0">
              <a:solidFill>
                <a:srgbClr val="151E49"/>
              </a:solidFill>
              <a:latin typeface="Calibri" panose="020F0502020204030204" pitchFamily="34" charset="0"/>
              <a:ea typeface="Georgia"/>
              <a:cs typeface="Georgia"/>
              <a:sym typeface="Georgia"/>
            </a:endParaRPr>
          </a:p>
        </p:txBody>
      </p:sp>
      <p:pic>
        <p:nvPicPr>
          <p:cNvPr id="149" name="Google Shape;149;p27" descr="580b57fcd9996e24bc43c53e.png"/>
          <p:cNvPicPr preferRelativeResize="0"/>
          <p:nvPr/>
        </p:nvPicPr>
        <p:blipFill rotWithShape="1">
          <a:blip r:embed="rId5">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a:buClr>
                <a:srgbClr val="FFFFFF"/>
              </a:buClr>
            </a:pPr>
            <a:r>
              <a:rPr lang="en" sz="1800" b="1">
                <a:solidFill>
                  <a:srgbClr val="FFFFFF"/>
                </a:solidFill>
              </a:rPr>
              <a:t>@EducateIN</a:t>
            </a:r>
            <a:endParaRPr sz="1800"/>
          </a:p>
        </p:txBody>
      </p:sp>
    </p:spTree>
    <p:extLst>
      <p:ext uri="{BB962C8B-B14F-4D97-AF65-F5344CB8AC3E}">
        <p14:creationId xmlns:p14="http://schemas.microsoft.com/office/powerpoint/2010/main" val="3079032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algn="ctr"/>
            <a:r>
              <a:rPr lang="en" sz="3600" b="1" dirty="0">
                <a:solidFill>
                  <a:srgbClr val="141B4D"/>
                </a:solidFill>
                <a:latin typeface="Playfair Display"/>
                <a:ea typeface="Playfair Display"/>
                <a:cs typeface="Playfair Display"/>
                <a:sym typeface="Playfair Display"/>
              </a:rPr>
              <a:t>Agenda</a:t>
            </a:r>
            <a:endParaRPr sz="36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endParaRPr/>
          </a:p>
        </p:txBody>
      </p:sp>
      <p:sp>
        <p:nvSpPr>
          <p:cNvPr id="148" name="Google Shape;148;p27"/>
          <p:cNvSpPr txBox="1"/>
          <p:nvPr/>
        </p:nvSpPr>
        <p:spPr>
          <a:xfrm>
            <a:off x="2576945" y="1405577"/>
            <a:ext cx="5070764" cy="3346573"/>
          </a:xfrm>
          <a:prstGeom prst="rect">
            <a:avLst/>
          </a:prstGeom>
          <a:noFill/>
          <a:ln>
            <a:noFill/>
          </a:ln>
        </p:spPr>
        <p:txBody>
          <a:bodyPr spcFirstLastPara="1" wrap="square" lIns="91425" tIns="91425" rIns="91425" bIns="91425" anchor="t" anchorCtr="0">
            <a:noAutofit/>
          </a:bodyPr>
          <a:lstStyle/>
          <a:p>
            <a:pPr>
              <a:lnSpc>
                <a:spcPct val="150000"/>
              </a:lnSpc>
            </a:pPr>
            <a:r>
              <a:rPr lang="en-US" dirty="0"/>
              <a:t>Schoolwide Title Program Overview</a:t>
            </a:r>
          </a:p>
          <a:p>
            <a:pPr>
              <a:lnSpc>
                <a:spcPct val="150000"/>
              </a:lnSpc>
            </a:pPr>
            <a:r>
              <a:rPr lang="en-US" dirty="0"/>
              <a:t>Curriculum and Resources</a:t>
            </a:r>
          </a:p>
          <a:p>
            <a:pPr>
              <a:lnSpc>
                <a:spcPct val="150000"/>
              </a:lnSpc>
            </a:pPr>
            <a:r>
              <a:rPr lang="en-US" dirty="0"/>
              <a:t>Assessment Information</a:t>
            </a:r>
          </a:p>
          <a:p>
            <a:pPr>
              <a:lnSpc>
                <a:spcPct val="150000"/>
              </a:lnSpc>
            </a:pPr>
            <a:r>
              <a:rPr lang="en-US" dirty="0"/>
              <a:t>District/School Parent Involvement Policy Review</a:t>
            </a:r>
            <a:endParaRPr lang="en-US" sz="1100" dirty="0"/>
          </a:p>
          <a:p>
            <a:pPr>
              <a:lnSpc>
                <a:spcPct val="150000"/>
              </a:lnSpc>
            </a:pPr>
            <a:r>
              <a:rPr lang="en-US" dirty="0"/>
              <a:t>School-Parent Compact Review</a:t>
            </a:r>
            <a:endParaRPr lang="en-US" sz="1100" dirty="0"/>
          </a:p>
          <a:p>
            <a:pPr>
              <a:lnSpc>
                <a:spcPct val="150000"/>
              </a:lnSpc>
            </a:pPr>
            <a:r>
              <a:rPr lang="en-US" dirty="0"/>
              <a:t>Parent’s Right to Know</a:t>
            </a:r>
            <a:endParaRPr lang="en-US" sz="1100" dirty="0"/>
          </a:p>
          <a:p>
            <a:pPr>
              <a:lnSpc>
                <a:spcPct val="150000"/>
              </a:lnSpc>
            </a:pPr>
            <a:r>
              <a:rPr lang="en-US" dirty="0"/>
              <a:t>Important Dates for 2024-2025</a:t>
            </a:r>
            <a:endParaRPr lang="en-US" sz="1100" dirty="0"/>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a:buClr>
                <a:srgbClr val="FFFFFF"/>
              </a:buClr>
            </a:pPr>
            <a:r>
              <a:rPr lang="en" sz="1800" b="1">
                <a:solidFill>
                  <a:srgbClr val="FFFFFF"/>
                </a:solidFill>
              </a:rPr>
              <a:t>@EducateIN</a:t>
            </a:r>
            <a:endParaRPr sz="1800"/>
          </a:p>
        </p:txBody>
      </p:sp>
    </p:spTree>
    <p:extLst>
      <p:ext uri="{BB962C8B-B14F-4D97-AF65-F5344CB8AC3E}">
        <p14:creationId xmlns:p14="http://schemas.microsoft.com/office/powerpoint/2010/main" val="2689248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600" b="1" dirty="0">
                <a:solidFill>
                  <a:srgbClr val="141B4D"/>
                </a:solidFill>
                <a:latin typeface="Playfair Display"/>
                <a:ea typeface="Playfair Display"/>
                <a:cs typeface="Playfair Display"/>
                <a:sym typeface="Playfair Display"/>
              </a:rPr>
              <a:t>Why Are We Here?</a:t>
            </a:r>
            <a:endParaRPr sz="36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29729" y="1303724"/>
            <a:ext cx="7871946" cy="3346573"/>
          </a:xfrm>
          <a:prstGeom prst="rect">
            <a:avLst/>
          </a:prstGeom>
          <a:noFill/>
          <a:ln>
            <a:noFill/>
          </a:ln>
        </p:spPr>
        <p:txBody>
          <a:bodyPr spcFirstLastPara="1" wrap="square" lIns="91425" tIns="91425" rIns="91425" bIns="91425" anchor="t" anchorCtr="0">
            <a:noAutofit/>
          </a:bodyPr>
          <a:lstStyle/>
          <a:p>
            <a:pPr marL="273050" lvl="0" indent="-273050">
              <a:lnSpc>
                <a:spcPct val="80000"/>
              </a:lnSpc>
              <a:buSzPts val="550"/>
            </a:pPr>
            <a:r>
              <a:rPr lang="en-US" sz="2800" b="1" dirty="0">
                <a:solidFill>
                  <a:schemeClr val="dk1"/>
                </a:solidFill>
                <a:latin typeface="Calibri" panose="020F0502020204030204" pitchFamily="34" charset="0"/>
                <a:ea typeface="Calibri"/>
                <a:cs typeface="Calibri"/>
                <a:sym typeface="Calibri"/>
              </a:rPr>
              <a:t>   </a:t>
            </a:r>
            <a:r>
              <a:rPr lang="en-US" sz="2400" b="1" dirty="0">
                <a:solidFill>
                  <a:schemeClr val="dk1"/>
                </a:solidFill>
                <a:latin typeface="Calibri" panose="020F0502020204030204" pitchFamily="34" charset="0"/>
                <a:ea typeface="Calibri"/>
                <a:cs typeface="Calibri"/>
                <a:sym typeface="Calibri"/>
              </a:rPr>
              <a:t>The Every Student Succeeds Act requires that each Title I School hold a Title I Annual Meeting for the purpose of:</a:t>
            </a:r>
            <a:endParaRPr lang="en-US" sz="2400" dirty="0">
              <a:latin typeface="Calibri" panose="020F0502020204030204" pitchFamily="34" charset="0"/>
            </a:endParaRPr>
          </a:p>
          <a:p>
            <a:pPr marL="273050" lvl="0" indent="-273050">
              <a:lnSpc>
                <a:spcPct val="80000"/>
              </a:lnSpc>
              <a:spcBef>
                <a:spcPts val="180"/>
              </a:spcBef>
              <a:buSzPts val="225"/>
            </a:pPr>
            <a:endParaRPr lang="en-US" sz="2400" dirty="0">
              <a:solidFill>
                <a:schemeClr val="dk1"/>
              </a:solidFill>
              <a:latin typeface="Calibri" panose="020F0502020204030204" pitchFamily="34" charset="0"/>
              <a:ea typeface="Calibri"/>
              <a:cs typeface="Calibri"/>
              <a:sym typeface="Calibri"/>
            </a:endParaRPr>
          </a:p>
          <a:p>
            <a:pPr marL="639762" lvl="1" indent="-246062">
              <a:lnSpc>
                <a:spcPct val="80000"/>
              </a:lnSpc>
              <a:spcBef>
                <a:spcPts val="380"/>
              </a:spcBef>
              <a:buClr>
                <a:schemeClr val="dk1"/>
              </a:buClr>
              <a:buSzPts val="1520"/>
              <a:buFont typeface="Noto Sans Symbols"/>
              <a:buChar char="●"/>
            </a:pPr>
            <a:r>
              <a:rPr lang="en-US" sz="2400" dirty="0">
                <a:solidFill>
                  <a:schemeClr val="dk1"/>
                </a:solidFill>
                <a:latin typeface="Calibri" panose="020F0502020204030204" pitchFamily="34" charset="0"/>
                <a:ea typeface="Calibri"/>
                <a:cs typeface="Calibri"/>
                <a:sym typeface="Calibri"/>
              </a:rPr>
              <a:t>Informing families of our school’s participation in Title I</a:t>
            </a:r>
          </a:p>
          <a:p>
            <a:pPr marL="393700" lvl="1">
              <a:lnSpc>
                <a:spcPct val="80000"/>
              </a:lnSpc>
              <a:spcBef>
                <a:spcPts val="380"/>
              </a:spcBef>
              <a:buClr>
                <a:schemeClr val="dk1"/>
              </a:buClr>
              <a:buSzPts val="1520"/>
            </a:pPr>
            <a:endParaRPr lang="en-US" sz="2400" dirty="0">
              <a:latin typeface="Calibri" panose="020F0502020204030204" pitchFamily="34" charset="0"/>
            </a:endParaRPr>
          </a:p>
          <a:p>
            <a:pPr marL="639762" lvl="1" indent="-246062">
              <a:lnSpc>
                <a:spcPct val="80000"/>
              </a:lnSpc>
              <a:spcBef>
                <a:spcPts val="380"/>
              </a:spcBef>
              <a:buClr>
                <a:schemeClr val="dk1"/>
              </a:buClr>
              <a:buSzPts val="1520"/>
              <a:buFont typeface="Noto Sans Symbols"/>
              <a:buChar char="●"/>
            </a:pPr>
            <a:r>
              <a:rPr lang="en-US" sz="2400" dirty="0">
                <a:solidFill>
                  <a:schemeClr val="dk1"/>
                </a:solidFill>
                <a:latin typeface="Calibri" panose="020F0502020204030204" pitchFamily="34" charset="0"/>
                <a:ea typeface="Calibri"/>
                <a:cs typeface="Calibri"/>
                <a:sym typeface="Calibri"/>
              </a:rPr>
              <a:t>Explaining the requirements of Title I</a:t>
            </a:r>
          </a:p>
          <a:p>
            <a:pPr marL="393700" lvl="1">
              <a:lnSpc>
                <a:spcPct val="80000"/>
              </a:lnSpc>
              <a:spcBef>
                <a:spcPts val="380"/>
              </a:spcBef>
              <a:buClr>
                <a:schemeClr val="dk1"/>
              </a:buClr>
              <a:buSzPts val="1520"/>
            </a:pPr>
            <a:endParaRPr lang="en-US" sz="2400" dirty="0">
              <a:latin typeface="Calibri" panose="020F0502020204030204" pitchFamily="34" charset="0"/>
            </a:endParaRPr>
          </a:p>
          <a:p>
            <a:pPr marL="639762" lvl="1" indent="-246062">
              <a:lnSpc>
                <a:spcPct val="80000"/>
              </a:lnSpc>
              <a:spcBef>
                <a:spcPts val="380"/>
              </a:spcBef>
              <a:buClr>
                <a:schemeClr val="dk1"/>
              </a:buClr>
              <a:buSzPts val="1520"/>
              <a:buFont typeface="Noto Sans Symbols"/>
              <a:buChar char="●"/>
            </a:pPr>
            <a:r>
              <a:rPr lang="en-US" sz="2400" dirty="0">
                <a:solidFill>
                  <a:schemeClr val="dk1"/>
                </a:solidFill>
                <a:latin typeface="Calibri" panose="020F0502020204030204" pitchFamily="34" charset="0"/>
                <a:ea typeface="Calibri"/>
                <a:cs typeface="Calibri"/>
                <a:sym typeface="Calibri"/>
              </a:rPr>
              <a:t>Explaining your rights as parents/families to be involved</a:t>
            </a:r>
            <a:endParaRPr lang="en-US" sz="2400" dirty="0">
              <a:latin typeface="Calibri" panose="020F0502020204030204" pitchFamily="34" charset="0"/>
            </a:endParaRPr>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4681563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b="1" dirty="0">
                <a:solidFill>
                  <a:srgbClr val="141B4D"/>
                </a:solidFill>
                <a:latin typeface="Playfair Display"/>
                <a:ea typeface="Playfair Display"/>
                <a:cs typeface="Playfair Display"/>
                <a:sym typeface="Playfair Display"/>
              </a:rPr>
              <a:t>What Does It Mean to Be a Title I School?</a:t>
            </a:r>
            <a:endParaRPr sz="28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34775" y="1303725"/>
            <a:ext cx="7866900" cy="3209400"/>
          </a:xfrm>
          <a:prstGeom prst="rect">
            <a:avLst/>
          </a:prstGeom>
          <a:noFill/>
          <a:ln>
            <a:noFill/>
          </a:ln>
        </p:spPr>
        <p:txBody>
          <a:bodyPr spcFirstLastPara="1" wrap="square" lIns="91425" tIns="91425" rIns="91425" bIns="91425" anchor="t" anchorCtr="0">
            <a:noAutofit/>
          </a:bodyPr>
          <a:lstStyle/>
          <a:p>
            <a:pPr marL="285750" indent="-285750" eaLnBrk="1" hangingPunct="1">
              <a:buFont typeface="Arial" panose="020B0604020202020204" pitchFamily="34" charset="0"/>
              <a:buChar char="•"/>
            </a:pPr>
            <a:r>
              <a:rPr lang="en-US" altLang="en-US" sz="2400" dirty="0">
                <a:latin typeface="Calibri" panose="020F0502020204030204" pitchFamily="34" charset="0"/>
              </a:rPr>
              <a:t>Being a Title I school means receiving federal funding to help students who are low achieving or at most risk of falling behind.</a:t>
            </a:r>
          </a:p>
          <a:p>
            <a:pPr eaLnBrk="1" hangingPunct="1"/>
            <a:endParaRPr lang="en-US" altLang="en-US" sz="2400" dirty="0">
              <a:latin typeface="Calibri" panose="020F0502020204030204" pitchFamily="34" charset="0"/>
            </a:endParaRPr>
          </a:p>
          <a:p>
            <a:pPr marL="285750" indent="-285750" eaLnBrk="1" hangingPunct="1">
              <a:buFont typeface="Arial" panose="020B0604020202020204" pitchFamily="34" charset="0"/>
              <a:buChar char="•"/>
            </a:pPr>
            <a:r>
              <a:rPr lang="en-US" altLang="en-US" sz="2400" dirty="0">
                <a:latin typeface="Calibri" panose="020F0502020204030204" pitchFamily="34" charset="0"/>
              </a:rPr>
              <a:t>Being a Title I school means building school and parent capacity for strong parental involvement to improve student achievement.</a:t>
            </a:r>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b="1" dirty="0">
                <a:solidFill>
                  <a:srgbClr val="141B4D"/>
                </a:solidFill>
                <a:latin typeface="Playfair Display"/>
                <a:ea typeface="Playfair Display"/>
                <a:cs typeface="Playfair Display"/>
                <a:sym typeface="Playfair Display"/>
              </a:rPr>
              <a:t>What is a Title I Schoolwide (SWP) Program?</a:t>
            </a: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34775" y="1103600"/>
            <a:ext cx="7866900" cy="3546698"/>
          </a:xfrm>
          <a:prstGeom prst="rect">
            <a:avLst/>
          </a:prstGeom>
          <a:noFill/>
          <a:ln>
            <a:noFill/>
          </a:ln>
        </p:spPr>
        <p:txBody>
          <a:bodyPr spcFirstLastPara="1" wrap="square" lIns="91425" tIns="91425" rIns="91425" bIns="91425" anchor="t" anchorCtr="0">
            <a:noAutofit/>
          </a:bodyPr>
          <a:lstStyle/>
          <a:p>
            <a:pPr marL="285750" lvl="0" indent="-285750" algn="l" rtl="0">
              <a:spcBef>
                <a:spcPts val="0"/>
              </a:spcBef>
              <a:spcAft>
                <a:spcPts val="0"/>
              </a:spcAft>
              <a:buFont typeface="Arial" panose="020B0604020202020204" pitchFamily="34" charset="0"/>
              <a:buChar char="•"/>
            </a:pPr>
            <a:r>
              <a:rPr lang="en" sz="2300" dirty="0">
                <a:solidFill>
                  <a:srgbClr val="151E49"/>
                </a:solidFill>
                <a:latin typeface="Calibri" panose="020F0502020204030204" pitchFamily="34" charset="0"/>
                <a:ea typeface="Georgia"/>
                <a:cs typeface="Georgia"/>
                <a:sym typeface="Georgia"/>
              </a:rPr>
              <a:t>The school uses Title I funds to upgrade the entire educational program of the school. </a:t>
            </a:r>
          </a:p>
          <a:p>
            <a:pPr lvl="0" algn="l" rtl="0">
              <a:spcBef>
                <a:spcPts val="0"/>
              </a:spcBef>
              <a:spcAft>
                <a:spcPts val="0"/>
              </a:spcAft>
            </a:pPr>
            <a:endParaRPr lang="en" sz="2300" dirty="0">
              <a:solidFill>
                <a:srgbClr val="151E49"/>
              </a:solidFill>
              <a:latin typeface="Calibri" panose="020F0502020204030204" pitchFamily="34" charset="0"/>
              <a:ea typeface="Georgia"/>
              <a:cs typeface="Georgia"/>
              <a:sym typeface="Georgia"/>
            </a:endParaRPr>
          </a:p>
          <a:p>
            <a:pPr marL="285750" lvl="0" indent="-285750" algn="l" rtl="0">
              <a:spcBef>
                <a:spcPts val="0"/>
              </a:spcBef>
              <a:spcAft>
                <a:spcPts val="0"/>
              </a:spcAft>
              <a:buFont typeface="Arial" panose="020B0604020202020204" pitchFamily="34" charset="0"/>
              <a:buChar char="•"/>
            </a:pPr>
            <a:r>
              <a:rPr lang="en" sz="2300" dirty="0">
                <a:solidFill>
                  <a:srgbClr val="151E49"/>
                </a:solidFill>
                <a:latin typeface="Calibri" panose="020F0502020204030204" pitchFamily="34" charset="0"/>
                <a:ea typeface="Georgia"/>
                <a:cs typeface="Georgia"/>
                <a:sym typeface="Georgia"/>
              </a:rPr>
              <a:t>The school must develop a schoolwide plan which includes a comprehensive needs assessment of the entire s</a:t>
            </a:r>
            <a:r>
              <a:rPr lang="en-US" sz="2300" dirty="0">
                <a:solidFill>
                  <a:srgbClr val="151E49"/>
                </a:solidFill>
                <a:latin typeface="Calibri" panose="020F0502020204030204" pitchFamily="34" charset="0"/>
                <a:ea typeface="Georgia"/>
                <a:cs typeface="Georgia"/>
                <a:sym typeface="Georgia"/>
              </a:rPr>
              <a:t>ch</a:t>
            </a:r>
            <a:r>
              <a:rPr lang="en" sz="2300" dirty="0">
                <a:solidFill>
                  <a:srgbClr val="151E49"/>
                </a:solidFill>
                <a:latin typeface="Calibri" panose="020F0502020204030204" pitchFamily="34" charset="0"/>
                <a:ea typeface="Georgia"/>
                <a:cs typeface="Georgia"/>
                <a:sym typeface="Georgia"/>
              </a:rPr>
              <a:t>ool.  This plan is developed with a team of stakeholders including parents and is reviewed annually. </a:t>
            </a:r>
          </a:p>
          <a:p>
            <a:pPr lvl="0" algn="l" rtl="0">
              <a:spcBef>
                <a:spcPts val="0"/>
              </a:spcBef>
              <a:spcAft>
                <a:spcPts val="0"/>
              </a:spcAft>
            </a:pPr>
            <a:endParaRPr lang="en" sz="2300" dirty="0">
              <a:solidFill>
                <a:srgbClr val="151E49"/>
              </a:solidFill>
              <a:latin typeface="Calibri" panose="020F0502020204030204" pitchFamily="34" charset="0"/>
              <a:ea typeface="Georgia"/>
              <a:cs typeface="Georgia"/>
              <a:sym typeface="Georgia"/>
            </a:endParaRPr>
          </a:p>
          <a:p>
            <a:pPr marL="285750" lvl="0" indent="-285750" algn="l" rtl="0">
              <a:spcBef>
                <a:spcPts val="0"/>
              </a:spcBef>
              <a:spcAft>
                <a:spcPts val="0"/>
              </a:spcAft>
              <a:buFont typeface="Arial" panose="020B0604020202020204" pitchFamily="34" charset="0"/>
              <a:buChar char="•"/>
            </a:pPr>
            <a:r>
              <a:rPr lang="en" sz="2300" dirty="0">
                <a:solidFill>
                  <a:srgbClr val="151E49"/>
                </a:solidFill>
                <a:latin typeface="Calibri" panose="020F0502020204030204" pitchFamily="34" charset="0"/>
                <a:ea typeface="Georgia"/>
                <a:cs typeface="Georgia"/>
                <a:sym typeface="Georgia"/>
              </a:rPr>
              <a:t>Schools do not have to identify specific students for participation.  </a:t>
            </a:r>
          </a:p>
          <a:p>
            <a:pPr marL="0" lvl="0" indent="0" algn="l" rtl="0">
              <a:spcBef>
                <a:spcPts val="0"/>
              </a:spcBef>
              <a:spcAft>
                <a:spcPts val="0"/>
              </a:spcAft>
              <a:buNone/>
            </a:pPr>
            <a:endParaRPr sz="1800" dirty="0">
              <a:solidFill>
                <a:srgbClr val="151E49"/>
              </a:solidFill>
              <a:latin typeface="Georgia"/>
              <a:ea typeface="Georgia"/>
              <a:cs typeface="Georgia"/>
              <a:sym typeface="Georgia"/>
            </a:endParaRPr>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2851755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2800" b="1" dirty="0">
                <a:solidFill>
                  <a:srgbClr val="141B4D"/>
                </a:solidFill>
                <a:latin typeface="Playfair Display"/>
                <a:ea typeface="Playfair Display"/>
                <a:cs typeface="Playfair Display"/>
                <a:sym typeface="Playfair Display"/>
              </a:rPr>
              <a:t>What Curriculum Does Our School Use? </a:t>
            </a:r>
            <a:endParaRPr sz="28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27425" y="1007150"/>
            <a:ext cx="7866900" cy="3209400"/>
          </a:xfrm>
          <a:prstGeom prst="rect">
            <a:avLst/>
          </a:prstGeom>
          <a:noFill/>
          <a:ln>
            <a:noFill/>
          </a:ln>
        </p:spPr>
        <p:txBody>
          <a:bodyPr spcFirstLastPara="1" wrap="square" lIns="91425" tIns="91425" rIns="91425" bIns="91425" anchor="t" anchorCtr="0">
            <a:noAutofit/>
          </a:bodyPr>
          <a:lstStyle/>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Edgenuity</a:t>
            </a:r>
            <a:r>
              <a:rPr lang="en" sz="2400" i="1" dirty="0">
                <a:solidFill>
                  <a:srgbClr val="151E49"/>
                </a:solidFill>
                <a:latin typeface="Calibri" panose="020F0502020204030204" pitchFamily="34" charset="0"/>
                <a:ea typeface="Georgia"/>
                <a:cs typeface="Georgia"/>
                <a:sym typeface="Georgia"/>
              </a:rPr>
              <a:t> (high school diploma-track)</a:t>
            </a:r>
          </a:p>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Life-Centered Education </a:t>
            </a:r>
            <a:r>
              <a:rPr lang="en" sz="2400" i="1" dirty="0">
                <a:solidFill>
                  <a:srgbClr val="151E49"/>
                </a:solidFill>
                <a:latin typeface="Calibri" panose="020F0502020204030204" pitchFamily="34" charset="0"/>
                <a:ea typeface="Georgia"/>
                <a:cs typeface="Georgia"/>
                <a:sym typeface="Georgia"/>
              </a:rPr>
              <a:t>(high school vocational-track)</a:t>
            </a:r>
          </a:p>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Unique Learning System </a:t>
            </a:r>
            <a:r>
              <a:rPr lang="en" sz="2400" i="1" dirty="0">
                <a:solidFill>
                  <a:srgbClr val="151E49"/>
                </a:solidFill>
                <a:latin typeface="Calibri" panose="020F0502020204030204" pitchFamily="34" charset="0"/>
                <a:ea typeface="Georgia"/>
                <a:cs typeface="Georgia"/>
                <a:sym typeface="Georgia"/>
              </a:rPr>
              <a:t>(life skills)</a:t>
            </a:r>
          </a:p>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Into Math/Into Reading </a:t>
            </a:r>
            <a:r>
              <a:rPr lang="en" sz="2400" i="1" dirty="0">
                <a:solidFill>
                  <a:srgbClr val="151E49"/>
                </a:solidFill>
                <a:latin typeface="Calibri" panose="020F0502020204030204" pitchFamily="34" charset="0"/>
                <a:ea typeface="Georgia"/>
                <a:cs typeface="Georgia"/>
                <a:sym typeface="Georgia"/>
              </a:rPr>
              <a:t>(elementary/middle school)</a:t>
            </a:r>
          </a:p>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Moby Max </a:t>
            </a:r>
            <a:r>
              <a:rPr lang="en" sz="2400" i="1" dirty="0">
                <a:solidFill>
                  <a:srgbClr val="151E49"/>
                </a:solidFill>
                <a:latin typeface="Calibri" panose="020F0502020204030204" pitchFamily="34" charset="0"/>
                <a:ea typeface="Georgia"/>
                <a:cs typeface="Georgia"/>
                <a:sym typeface="Georgia"/>
              </a:rPr>
              <a:t>(elementary)</a:t>
            </a:r>
          </a:p>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Learning A-Z </a:t>
            </a:r>
            <a:r>
              <a:rPr lang="en" sz="2400" i="1" dirty="0">
                <a:solidFill>
                  <a:srgbClr val="151E49"/>
                </a:solidFill>
                <a:latin typeface="Calibri" panose="020F0502020204030204" pitchFamily="34" charset="0"/>
                <a:ea typeface="Georgia"/>
                <a:cs typeface="Georgia"/>
                <a:sym typeface="Georgia"/>
              </a:rPr>
              <a:t>(elementary)</a:t>
            </a:r>
          </a:p>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Google classroom </a:t>
            </a:r>
            <a:r>
              <a:rPr lang="en" sz="2400" i="1" dirty="0">
                <a:solidFill>
                  <a:srgbClr val="151E49"/>
                </a:solidFill>
                <a:latin typeface="Calibri" panose="020F0502020204030204" pitchFamily="34" charset="0"/>
                <a:ea typeface="Georgia"/>
                <a:cs typeface="Georgia"/>
                <a:sym typeface="Georgia"/>
              </a:rPr>
              <a:t>(various curriculum for all levels)</a:t>
            </a:r>
          </a:p>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Community-Based Instruction </a:t>
            </a:r>
            <a:r>
              <a:rPr lang="en" sz="2400" i="1" dirty="0">
                <a:solidFill>
                  <a:srgbClr val="151E49"/>
                </a:solidFill>
                <a:latin typeface="Calibri" panose="020F0502020204030204" pitchFamily="34" charset="0"/>
                <a:ea typeface="Georgia"/>
                <a:cs typeface="Georgia"/>
                <a:sym typeface="Georgia"/>
              </a:rPr>
              <a:t>(CBI)</a:t>
            </a:r>
          </a:p>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Makerspace and STEM Lab </a:t>
            </a:r>
            <a:r>
              <a:rPr lang="en" sz="2400" i="1" dirty="0">
                <a:solidFill>
                  <a:srgbClr val="151E49"/>
                </a:solidFill>
                <a:latin typeface="Calibri" panose="020F0502020204030204" pitchFamily="34" charset="0"/>
                <a:ea typeface="Georgia"/>
                <a:cs typeface="Georgia"/>
                <a:sym typeface="Georgia"/>
              </a:rPr>
              <a:t>(STEM for all levels)</a:t>
            </a:r>
          </a:p>
          <a:p>
            <a:pPr marL="457200" lvl="0" indent="-457200" algn="l" rtl="0">
              <a:spcBef>
                <a:spcPts val="0"/>
              </a:spcBef>
              <a:spcAft>
                <a:spcPts val="0"/>
              </a:spcAft>
              <a:buFont typeface="Arial" panose="020B0604020202020204" pitchFamily="34" charset="0"/>
              <a:buChar char="•"/>
            </a:pPr>
            <a:r>
              <a:rPr lang="en" sz="2400" b="1" i="1" dirty="0">
                <a:solidFill>
                  <a:srgbClr val="151E49"/>
                </a:solidFill>
                <a:latin typeface="Calibri" panose="020F0502020204030204" pitchFamily="34" charset="0"/>
                <a:ea typeface="Georgia"/>
                <a:cs typeface="Georgia"/>
                <a:sym typeface="Georgia"/>
              </a:rPr>
              <a:t>Onsite Job Skills</a:t>
            </a:r>
          </a:p>
          <a:p>
            <a:pPr lvl="0" algn="l" rtl="0">
              <a:spcBef>
                <a:spcPts val="0"/>
              </a:spcBef>
              <a:spcAft>
                <a:spcPts val="0"/>
              </a:spcAft>
            </a:pPr>
            <a:endParaRPr lang="en" sz="2400" i="1" dirty="0">
              <a:solidFill>
                <a:srgbClr val="151E49"/>
              </a:solidFill>
              <a:latin typeface="Calibri" panose="020F0502020204030204" pitchFamily="34" charset="0"/>
              <a:ea typeface="Georgia"/>
              <a:cs typeface="Georgia"/>
              <a:sym typeface="Georgia"/>
            </a:endParaRPr>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2194214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200" b="1" dirty="0">
                <a:solidFill>
                  <a:srgbClr val="141B4D"/>
                </a:solidFill>
                <a:latin typeface="Playfair Display"/>
                <a:ea typeface="Playfair Display"/>
                <a:cs typeface="Playfair Display"/>
                <a:sym typeface="Playfair Display"/>
              </a:rPr>
              <a:t>What Tests Will My Child Be Taking?</a:t>
            </a:r>
            <a:endParaRPr sz="32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34775" y="1303725"/>
            <a:ext cx="7866900" cy="3209400"/>
          </a:xfrm>
          <a:prstGeom prst="rect">
            <a:avLst/>
          </a:prstGeom>
          <a:noFill/>
          <a:ln>
            <a:noFill/>
          </a:ln>
        </p:spPr>
        <p:txBody>
          <a:bodyPr spcFirstLastPara="1" wrap="square" lIns="91425" tIns="91425" rIns="91425" bIns="91425" anchor="t" anchorCtr="0">
            <a:noAutofit/>
          </a:bodyPr>
          <a:lstStyle/>
          <a:p>
            <a:pPr lvl="0" algn="l" rtl="0">
              <a:spcBef>
                <a:spcPts val="0"/>
              </a:spcBef>
              <a:spcAft>
                <a:spcPts val="0"/>
              </a:spcAft>
            </a:pPr>
            <a:r>
              <a:rPr lang="en" sz="2400" i="1" dirty="0">
                <a:solidFill>
                  <a:srgbClr val="151E49"/>
                </a:solidFill>
                <a:latin typeface="Calibri" panose="020F0502020204030204" pitchFamily="34" charset="0"/>
                <a:ea typeface="Georgia"/>
                <a:cs typeface="Georgia"/>
                <a:sym typeface="Georgia"/>
              </a:rPr>
              <a:t>State Assessments</a:t>
            </a:r>
          </a:p>
          <a:p>
            <a:pPr marL="342900" lvl="0" indent="-342900" algn="l" rtl="0">
              <a:spcBef>
                <a:spcPts val="0"/>
              </a:spcBef>
              <a:spcAft>
                <a:spcPts val="0"/>
              </a:spcAft>
              <a:buFont typeface="Arial" panose="020B0604020202020204" pitchFamily="34" charset="0"/>
              <a:buChar char="•"/>
            </a:pPr>
            <a:r>
              <a:rPr lang="en" sz="2400" i="1" dirty="0">
                <a:solidFill>
                  <a:srgbClr val="151E49"/>
                </a:solidFill>
                <a:latin typeface="Calibri" panose="020F0502020204030204" pitchFamily="34" charset="0"/>
                <a:ea typeface="Georgia"/>
                <a:cs typeface="Georgia"/>
                <a:sym typeface="Georgia"/>
              </a:rPr>
              <a:t>ILEARN (grades 3-8)</a:t>
            </a:r>
          </a:p>
          <a:p>
            <a:pPr marL="342900" lvl="0" indent="-342900" algn="l" rtl="0">
              <a:spcBef>
                <a:spcPts val="0"/>
              </a:spcBef>
              <a:spcAft>
                <a:spcPts val="0"/>
              </a:spcAft>
              <a:buFont typeface="Arial" panose="020B0604020202020204" pitchFamily="34" charset="0"/>
              <a:buChar char="•"/>
            </a:pPr>
            <a:r>
              <a:rPr lang="en" sz="2400" i="1" dirty="0">
                <a:solidFill>
                  <a:srgbClr val="151E49"/>
                </a:solidFill>
                <a:latin typeface="Calibri" panose="020F0502020204030204" pitchFamily="34" charset="0"/>
                <a:ea typeface="Georgia"/>
                <a:cs typeface="Georgia"/>
                <a:sym typeface="Georgia"/>
              </a:rPr>
              <a:t>IAM (alternate assessment)</a:t>
            </a:r>
          </a:p>
          <a:p>
            <a:pPr marL="342900" lvl="0" indent="-342900" algn="l" rtl="0">
              <a:spcBef>
                <a:spcPts val="0"/>
              </a:spcBef>
              <a:spcAft>
                <a:spcPts val="0"/>
              </a:spcAft>
              <a:buFont typeface="Arial" panose="020B0604020202020204" pitchFamily="34" charset="0"/>
              <a:buChar char="•"/>
            </a:pPr>
            <a:r>
              <a:rPr lang="en" sz="2400" i="1" dirty="0">
                <a:solidFill>
                  <a:srgbClr val="151E49"/>
                </a:solidFill>
                <a:latin typeface="Calibri" panose="020F0502020204030204" pitchFamily="34" charset="0"/>
                <a:ea typeface="Georgia"/>
                <a:cs typeface="Georgia"/>
                <a:sym typeface="Georgia"/>
              </a:rPr>
              <a:t>IREAD (3</a:t>
            </a:r>
            <a:r>
              <a:rPr lang="en" sz="2400" i="1" baseline="30000" dirty="0">
                <a:solidFill>
                  <a:srgbClr val="151E49"/>
                </a:solidFill>
                <a:latin typeface="Calibri" panose="020F0502020204030204" pitchFamily="34" charset="0"/>
                <a:ea typeface="Georgia"/>
                <a:cs typeface="Georgia"/>
                <a:sym typeface="Georgia"/>
              </a:rPr>
              <a:t>rd</a:t>
            </a:r>
            <a:r>
              <a:rPr lang="en" sz="2400" i="1" dirty="0">
                <a:solidFill>
                  <a:srgbClr val="151E49"/>
                </a:solidFill>
                <a:latin typeface="Calibri" panose="020F0502020204030204" pitchFamily="34" charset="0"/>
                <a:ea typeface="Georgia"/>
                <a:cs typeface="Georgia"/>
                <a:sym typeface="Georgia"/>
              </a:rPr>
              <a:t>-grade reading assessment)</a:t>
            </a:r>
          </a:p>
          <a:p>
            <a:pPr marL="342900" lvl="0" indent="-342900" algn="l" rtl="0">
              <a:spcBef>
                <a:spcPts val="0"/>
              </a:spcBef>
              <a:spcAft>
                <a:spcPts val="0"/>
              </a:spcAft>
              <a:buFont typeface="Arial" panose="020B0604020202020204" pitchFamily="34" charset="0"/>
              <a:buChar char="•"/>
            </a:pPr>
            <a:r>
              <a:rPr lang="en" sz="2400" i="1" dirty="0">
                <a:solidFill>
                  <a:srgbClr val="151E49"/>
                </a:solidFill>
                <a:latin typeface="Calibri" panose="020F0502020204030204" pitchFamily="34" charset="0"/>
                <a:ea typeface="Georgia"/>
                <a:cs typeface="Georgia"/>
                <a:sym typeface="Georgia"/>
              </a:rPr>
              <a:t>SAT (11</a:t>
            </a:r>
            <a:r>
              <a:rPr lang="en" sz="2400" i="1" baseline="30000" dirty="0">
                <a:solidFill>
                  <a:srgbClr val="151E49"/>
                </a:solidFill>
                <a:latin typeface="Calibri" panose="020F0502020204030204" pitchFamily="34" charset="0"/>
                <a:ea typeface="Georgia"/>
                <a:cs typeface="Georgia"/>
                <a:sym typeface="Georgia"/>
              </a:rPr>
              <a:t>th</a:t>
            </a:r>
            <a:r>
              <a:rPr lang="en" sz="2400" i="1" dirty="0">
                <a:solidFill>
                  <a:srgbClr val="151E49"/>
                </a:solidFill>
                <a:latin typeface="Calibri" panose="020F0502020204030204" pitchFamily="34" charset="0"/>
                <a:ea typeface="Georgia"/>
                <a:cs typeface="Georgia"/>
                <a:sym typeface="Georgia"/>
              </a:rPr>
              <a:t>-grade)</a:t>
            </a:r>
          </a:p>
          <a:p>
            <a:pPr lvl="0" algn="l" rtl="0">
              <a:spcBef>
                <a:spcPts val="0"/>
              </a:spcBef>
              <a:spcAft>
                <a:spcPts val="0"/>
              </a:spcAft>
            </a:pPr>
            <a:r>
              <a:rPr lang="en" sz="2400" i="1" dirty="0">
                <a:solidFill>
                  <a:srgbClr val="151E49"/>
                </a:solidFill>
                <a:latin typeface="Calibri" panose="020F0502020204030204" pitchFamily="34" charset="0"/>
                <a:ea typeface="Georgia"/>
                <a:cs typeface="Georgia"/>
                <a:sym typeface="Georgia"/>
              </a:rPr>
              <a:t>Formative Assessments</a:t>
            </a:r>
          </a:p>
          <a:p>
            <a:pPr marL="342900" lvl="0" indent="-342900" algn="l" rtl="0">
              <a:spcBef>
                <a:spcPts val="0"/>
              </a:spcBef>
              <a:spcAft>
                <a:spcPts val="0"/>
              </a:spcAft>
              <a:buFont typeface="Arial" panose="020B0604020202020204" pitchFamily="34" charset="0"/>
              <a:buChar char="•"/>
            </a:pPr>
            <a:r>
              <a:rPr lang="en" sz="2400" i="1" dirty="0">
                <a:solidFill>
                  <a:srgbClr val="151E49"/>
                </a:solidFill>
                <a:latin typeface="Calibri" panose="020F0502020204030204" pitchFamily="34" charset="0"/>
                <a:ea typeface="Georgia"/>
                <a:cs typeface="Georgia"/>
                <a:sym typeface="Georgia"/>
              </a:rPr>
              <a:t>NWEA</a:t>
            </a:r>
          </a:p>
          <a:p>
            <a:pPr marL="342900" lvl="0" indent="-342900" algn="l" rtl="0">
              <a:spcBef>
                <a:spcPts val="0"/>
              </a:spcBef>
              <a:spcAft>
                <a:spcPts val="0"/>
              </a:spcAft>
              <a:buFont typeface="Arial" panose="020B0604020202020204" pitchFamily="34" charset="0"/>
              <a:buChar char="•"/>
            </a:pPr>
            <a:r>
              <a:rPr lang="en" sz="2400" i="1" dirty="0">
                <a:solidFill>
                  <a:srgbClr val="151E49"/>
                </a:solidFill>
                <a:latin typeface="Calibri" panose="020F0502020204030204" pitchFamily="34" charset="0"/>
                <a:ea typeface="Georgia"/>
                <a:cs typeface="Georgia"/>
                <a:sym typeface="Georgia"/>
              </a:rPr>
              <a:t>Unique Learning System (ULS)</a:t>
            </a:r>
          </a:p>
          <a:p>
            <a:pPr marL="342900" lvl="0" indent="-342900" algn="l" rtl="0">
              <a:spcBef>
                <a:spcPts val="0"/>
              </a:spcBef>
              <a:spcAft>
                <a:spcPts val="0"/>
              </a:spcAft>
              <a:buFont typeface="Arial" panose="020B0604020202020204" pitchFamily="34" charset="0"/>
              <a:buChar char="•"/>
            </a:pPr>
            <a:r>
              <a:rPr lang="en" sz="2400" i="1" dirty="0">
                <a:solidFill>
                  <a:srgbClr val="151E49"/>
                </a:solidFill>
                <a:latin typeface="Calibri" panose="020F0502020204030204" pitchFamily="34" charset="0"/>
                <a:ea typeface="Georgia"/>
                <a:cs typeface="Georgia"/>
                <a:sym typeface="Georgia"/>
              </a:rPr>
              <a:t>Life Centered Education (LCE)</a:t>
            </a:r>
          </a:p>
          <a:p>
            <a:pPr lvl="0" algn="l" rtl="0">
              <a:spcBef>
                <a:spcPts val="0"/>
              </a:spcBef>
              <a:spcAft>
                <a:spcPts val="0"/>
              </a:spcAft>
            </a:pPr>
            <a:endParaRPr lang="en" sz="2400" i="1" dirty="0">
              <a:solidFill>
                <a:srgbClr val="151E49"/>
              </a:solidFill>
              <a:latin typeface="Calibri" panose="020F0502020204030204" pitchFamily="34" charset="0"/>
              <a:ea typeface="Georgia"/>
              <a:cs typeface="Georgia"/>
              <a:sym typeface="Georgia"/>
            </a:endParaRPr>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2517108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097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200" b="1" dirty="0">
                <a:solidFill>
                  <a:srgbClr val="141B4D"/>
                </a:solidFill>
                <a:latin typeface="Playfair Display"/>
                <a:ea typeface="Playfair Display"/>
                <a:cs typeface="Playfair Display"/>
                <a:sym typeface="Playfair Display"/>
              </a:rPr>
              <a:t>How will test results be shared?</a:t>
            </a:r>
            <a:endParaRPr sz="32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34775" y="1303725"/>
            <a:ext cx="7866900" cy="3209400"/>
          </a:xfrm>
          <a:prstGeom prst="rect">
            <a:avLst/>
          </a:prstGeom>
          <a:noFill/>
          <a:ln>
            <a:noFill/>
          </a:ln>
        </p:spPr>
        <p:txBody>
          <a:bodyPr spcFirstLastPara="1" wrap="square" lIns="91425" tIns="91425" rIns="91425" bIns="91425" anchor="t" anchorCtr="0">
            <a:noAutofit/>
          </a:bodyPr>
          <a:lstStyle/>
          <a:p>
            <a:pPr marL="285750" lvl="0" indent="-285750" algn="l" rtl="0">
              <a:spcBef>
                <a:spcPts val="0"/>
              </a:spcBef>
              <a:spcAft>
                <a:spcPts val="0"/>
              </a:spcAft>
              <a:buFont typeface="Arial" panose="020B0604020202020204" pitchFamily="34" charset="0"/>
              <a:buChar char="•"/>
            </a:pPr>
            <a:r>
              <a:rPr lang="en-US" sz="1800" dirty="0"/>
              <a:t>Reports will be shared from ILEARN/IAM, IREAD, NWEA, ULS, LCE, and/or in-class assessments, as well as quarterly student achievement data based on the Indiana Academic Standards.  </a:t>
            </a:r>
          </a:p>
          <a:p>
            <a:pPr lvl="0" algn="l" rtl="0">
              <a:spcBef>
                <a:spcPts val="0"/>
              </a:spcBef>
              <a:spcAft>
                <a:spcPts val="0"/>
              </a:spcAft>
            </a:pPr>
            <a:endParaRPr lang="en-US" sz="1800" dirty="0"/>
          </a:p>
          <a:p>
            <a:pPr marL="285750" lvl="0" indent="-285750" algn="l" rtl="0">
              <a:spcBef>
                <a:spcPts val="0"/>
              </a:spcBef>
              <a:spcAft>
                <a:spcPts val="0"/>
              </a:spcAft>
              <a:buFont typeface="Arial" panose="020B0604020202020204" pitchFamily="34" charset="0"/>
              <a:buChar char="•"/>
            </a:pPr>
            <a:r>
              <a:rPr lang="en-US" sz="1800" dirty="0"/>
              <a:t>Parents will be informed on how to interpret the reports and monitor student growth in these areas at the time of distribution.  </a:t>
            </a:r>
          </a:p>
          <a:p>
            <a:pPr lvl="0" algn="l" rtl="0">
              <a:spcBef>
                <a:spcPts val="0"/>
              </a:spcBef>
              <a:spcAft>
                <a:spcPts val="0"/>
              </a:spcAft>
            </a:pPr>
            <a:endParaRPr lang="en-US" sz="1800" dirty="0"/>
          </a:p>
          <a:p>
            <a:pPr marL="285750" lvl="0" indent="-285750" algn="l" rtl="0">
              <a:spcBef>
                <a:spcPts val="0"/>
              </a:spcBef>
              <a:spcAft>
                <a:spcPts val="0"/>
              </a:spcAft>
              <a:buFont typeface="Arial" panose="020B0604020202020204" pitchFamily="34" charset="0"/>
              <a:buChar char="•"/>
            </a:pPr>
            <a:r>
              <a:rPr lang="en-US" sz="1800" dirty="0"/>
              <a:t>Any parent wishing to discuss the achievement standards and/or the child’s progress in more depth will be given the opportunity to do so via an in-person or virtual meeting, phone conference, or email.</a:t>
            </a:r>
            <a:endParaRPr lang="en" sz="1800" i="1" dirty="0">
              <a:solidFill>
                <a:srgbClr val="151E49"/>
              </a:solidFill>
              <a:latin typeface="Calibri" panose="020F0502020204030204" pitchFamily="34" charset="0"/>
              <a:ea typeface="Georgia"/>
              <a:cs typeface="Georgia"/>
              <a:sym typeface="Georgia"/>
            </a:endParaRPr>
          </a:p>
          <a:p>
            <a:pPr lvl="0" algn="l" rtl="0">
              <a:spcBef>
                <a:spcPts val="0"/>
              </a:spcBef>
              <a:spcAft>
                <a:spcPts val="0"/>
              </a:spcAft>
            </a:pPr>
            <a:endParaRPr lang="en" sz="1800" i="1" dirty="0">
              <a:solidFill>
                <a:srgbClr val="151E49"/>
              </a:solidFill>
              <a:latin typeface="Calibri" panose="020F0502020204030204" pitchFamily="34" charset="0"/>
              <a:ea typeface="Georgia"/>
              <a:cs typeface="Georgia"/>
              <a:sym typeface="Georgia"/>
            </a:endParaRPr>
          </a:p>
        </p:txBody>
      </p:sp>
      <p:pic>
        <p:nvPicPr>
          <p:cNvPr id="149" name="Google Shape;149;p27" descr="580b57fcd9996e24bc43c53e.png"/>
          <p:cNvPicPr preferRelativeResize="0"/>
          <p:nvPr/>
        </p:nvPicPr>
        <p:blipFill rotWithShape="1">
          <a:blip r:embed="rId3">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3611118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p:nvPr/>
        </p:nvSpPr>
        <p:spPr>
          <a:xfrm>
            <a:off x="734775" y="178100"/>
            <a:ext cx="7866900" cy="925500"/>
          </a:xfrm>
          <a:prstGeom prst="rect">
            <a:avLst/>
          </a:prstGeom>
          <a:solidFill>
            <a:srgbClr val="141B4D"/>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27"/>
          <p:cNvSpPr/>
          <p:nvPr/>
        </p:nvSpPr>
        <p:spPr>
          <a:xfrm>
            <a:off x="878325" y="274550"/>
            <a:ext cx="7579800" cy="732600"/>
          </a:xfrm>
          <a:prstGeom prst="rect">
            <a:avLst/>
          </a:prstGeom>
          <a:solidFill>
            <a:srgbClr val="FFFFFF"/>
          </a:solidFill>
          <a:ln w="28575" cap="flat" cmpd="sng">
            <a:solidFill>
              <a:srgbClr val="FECF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3200" b="1" dirty="0">
                <a:solidFill>
                  <a:srgbClr val="141B4D"/>
                </a:solidFill>
                <a:latin typeface="Playfair Display"/>
                <a:ea typeface="Playfair Display"/>
                <a:cs typeface="Playfair Display"/>
                <a:sym typeface="Playfair Display"/>
              </a:rPr>
              <a:t>State Assessment Information</a:t>
            </a:r>
            <a:endParaRPr sz="3200" b="1" dirty="0">
              <a:solidFill>
                <a:srgbClr val="141B4D"/>
              </a:solidFill>
              <a:latin typeface="Playfair Display"/>
              <a:ea typeface="Playfair Display"/>
              <a:cs typeface="Playfair Display"/>
              <a:sym typeface="Playfair Display"/>
            </a:endParaRPr>
          </a:p>
        </p:txBody>
      </p:sp>
      <p:sp>
        <p:nvSpPr>
          <p:cNvPr id="146" name="Google Shape;146;p27"/>
          <p:cNvSpPr txBox="1"/>
          <p:nvPr/>
        </p:nvSpPr>
        <p:spPr>
          <a:xfrm>
            <a:off x="6244150" y="2173025"/>
            <a:ext cx="4338600" cy="50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8" name="Google Shape;148;p27"/>
          <p:cNvSpPr txBox="1"/>
          <p:nvPr/>
        </p:nvSpPr>
        <p:spPr>
          <a:xfrm>
            <a:off x="734775" y="1303725"/>
            <a:ext cx="7866900" cy="3209400"/>
          </a:xfrm>
          <a:prstGeom prst="rect">
            <a:avLst/>
          </a:prstGeom>
          <a:noFill/>
          <a:ln>
            <a:noFill/>
          </a:ln>
        </p:spPr>
        <p:txBody>
          <a:bodyPr spcFirstLastPara="1" wrap="square" lIns="91425" tIns="91425" rIns="91425" bIns="91425" anchor="t" anchorCtr="0">
            <a:noAutofit/>
          </a:bodyPr>
          <a:lstStyle/>
          <a:p>
            <a:pPr lvl="0" algn="ctr" rtl="0">
              <a:spcBef>
                <a:spcPts val="0"/>
              </a:spcBef>
              <a:spcAft>
                <a:spcPts val="0"/>
              </a:spcAft>
            </a:pPr>
            <a:r>
              <a:rPr lang="en" sz="2400" i="1" dirty="0">
                <a:solidFill>
                  <a:srgbClr val="151E49"/>
                </a:solidFill>
                <a:latin typeface="Calibri" panose="020F0502020204030204" pitchFamily="34" charset="0"/>
                <a:ea typeface="Georgia"/>
                <a:cs typeface="Georgia"/>
                <a:sym typeface="Georgia"/>
              </a:rPr>
              <a:t>To learn more about state assessments, visit:</a:t>
            </a:r>
          </a:p>
          <a:p>
            <a:pPr lvl="0" algn="ctr"/>
            <a:r>
              <a:rPr lang="en-US" sz="2400" i="1" dirty="0">
                <a:solidFill>
                  <a:srgbClr val="151E49"/>
                </a:solidFill>
                <a:latin typeface="Calibri" panose="020F0502020204030204" pitchFamily="34" charset="0"/>
                <a:ea typeface="Georgia"/>
                <a:cs typeface="Georgia"/>
                <a:sym typeface="Georgia"/>
                <a:hlinkClick r:id="rId3"/>
              </a:rPr>
              <a:t>https://www.in.gov/doe/students/assessment/</a:t>
            </a:r>
            <a:endParaRPr lang="en-US" sz="2400" i="1" dirty="0">
              <a:solidFill>
                <a:srgbClr val="151E49"/>
              </a:solidFill>
              <a:latin typeface="Calibri" panose="020F0502020204030204" pitchFamily="34" charset="0"/>
              <a:ea typeface="Georgia"/>
              <a:cs typeface="Georgia"/>
              <a:sym typeface="Georgia"/>
            </a:endParaRPr>
          </a:p>
          <a:p>
            <a:pPr lvl="0"/>
            <a:endParaRPr lang="en" sz="2400" i="1" dirty="0">
              <a:solidFill>
                <a:srgbClr val="151E49"/>
              </a:solidFill>
              <a:latin typeface="Calibri" panose="020F0502020204030204" pitchFamily="34" charset="0"/>
              <a:ea typeface="Georgia"/>
              <a:cs typeface="Georgia"/>
              <a:sym typeface="Georgia"/>
            </a:endParaRPr>
          </a:p>
        </p:txBody>
      </p:sp>
      <p:pic>
        <p:nvPicPr>
          <p:cNvPr id="149" name="Google Shape;149;p27" descr="580b57fcd9996e24bc43c53e.png"/>
          <p:cNvPicPr preferRelativeResize="0"/>
          <p:nvPr/>
        </p:nvPicPr>
        <p:blipFill rotWithShape="1">
          <a:blip r:embed="rId4">
            <a:alphaModFix/>
          </a:blip>
          <a:srcRect/>
          <a:stretch/>
        </p:blipFill>
        <p:spPr>
          <a:xfrm>
            <a:off x="27301" y="4650302"/>
            <a:ext cx="549000" cy="549000"/>
          </a:xfrm>
          <a:prstGeom prst="rect">
            <a:avLst/>
          </a:prstGeom>
          <a:noFill/>
          <a:ln>
            <a:noFill/>
          </a:ln>
        </p:spPr>
      </p:pic>
      <p:sp>
        <p:nvSpPr>
          <p:cNvPr id="150" name="Google Shape;150;p27"/>
          <p:cNvSpPr txBox="1"/>
          <p:nvPr/>
        </p:nvSpPr>
        <p:spPr>
          <a:xfrm>
            <a:off x="482175" y="4752150"/>
            <a:ext cx="1487100" cy="345300"/>
          </a:xfrm>
          <a:prstGeom prst="rect">
            <a:avLst/>
          </a:prstGeom>
          <a:noFill/>
          <a:ln>
            <a:noFill/>
          </a:ln>
        </p:spPr>
        <p:txBody>
          <a:bodyPr spcFirstLastPara="1" wrap="square" lIns="45700" tIns="45700" rIns="45700" bIns="45700" anchor="t" anchorCtr="0">
            <a:noAutofit/>
          </a:bodyPr>
          <a:lstStyle/>
          <a:p>
            <a:pPr marL="0" marR="0" lvl="0" indent="0" algn="l" rtl="0">
              <a:lnSpc>
                <a:spcPct val="100000"/>
              </a:lnSpc>
              <a:spcBef>
                <a:spcPts val="0"/>
              </a:spcBef>
              <a:spcAft>
                <a:spcPts val="0"/>
              </a:spcAft>
              <a:buClr>
                <a:srgbClr val="FFFFFF"/>
              </a:buClr>
              <a:buFont typeface="Arial"/>
              <a:buNone/>
            </a:pPr>
            <a:r>
              <a:rPr lang="en" sz="1800" b="1" i="0" u="none" strike="noStrike" cap="none">
                <a:solidFill>
                  <a:srgbClr val="FFFFFF"/>
                </a:solidFill>
                <a:latin typeface="Arial"/>
                <a:ea typeface="Arial"/>
                <a:cs typeface="Arial"/>
                <a:sym typeface="Arial"/>
              </a:rPr>
              <a:t>@EducateIN</a:t>
            </a:r>
            <a:endParaRPr sz="1800"/>
          </a:p>
        </p:txBody>
      </p:sp>
    </p:spTree>
    <p:extLst>
      <p:ext uri="{BB962C8B-B14F-4D97-AF65-F5344CB8AC3E}">
        <p14:creationId xmlns:p14="http://schemas.microsoft.com/office/powerpoint/2010/main" val="381758233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1040</TotalTime>
  <Words>1736</Words>
  <Application>Microsoft Office PowerPoint</Application>
  <PresentationFormat>On-screen Show (16:9)</PresentationFormat>
  <Paragraphs>170</Paragraphs>
  <Slides>17</Slides>
  <Notes>17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17</vt:i4>
      </vt:variant>
    </vt:vector>
  </HeadingPairs>
  <TitlesOfParts>
    <vt:vector size="26" baseType="lpstr">
      <vt:lpstr>Pacifico</vt:lpstr>
      <vt:lpstr>Carter One</vt:lpstr>
      <vt:lpstr>Arial</vt:lpstr>
      <vt:lpstr>Noto Sans Symbols</vt:lpstr>
      <vt:lpstr>Calibri</vt:lpstr>
      <vt:lpstr>Playfair Display</vt:lpstr>
      <vt:lpstr>Georgia</vt:lpstr>
      <vt:lpstr>Simple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Gurule</dc:creator>
  <cp:lastModifiedBy>Julie Fenton</cp:lastModifiedBy>
  <cp:revision>45</cp:revision>
  <dcterms:modified xsi:type="dcterms:W3CDTF">2024-08-14T15:56:57Z</dcterms:modified>
</cp:coreProperties>
</file>